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23"/>
    <p:restoredTop sz="94643"/>
  </p:normalViewPr>
  <p:slideViewPr>
    <p:cSldViewPr snapToGrid="0" snapToObjects="1">
      <p:cViewPr varScale="1">
        <p:scale>
          <a:sx n="86" d="100"/>
          <a:sy n="86" d="100"/>
        </p:scale>
        <p:origin x="232" y="1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448BCA-8011-A844-AAC5-1F5935E91D88}" type="doc">
      <dgm:prSet loTypeId="urn:microsoft.com/office/officeart/2005/8/layout/venn1" loCatId="" qsTypeId="urn:microsoft.com/office/officeart/2005/8/quickstyle/simple1" qsCatId="simple" csTypeId="urn:microsoft.com/office/officeart/2005/8/colors/accent0_1" csCatId="mainScheme" phldr="1"/>
      <dgm:spPr/>
    </dgm:pt>
    <dgm:pt modelId="{F01BA1CC-836C-6546-8EA3-1432CA94240E}">
      <dgm:prSet phldrT="[텍스트]"/>
      <dgm:spPr/>
      <dgm:t>
        <a:bodyPr/>
        <a:lstStyle/>
        <a:p>
          <a:pPr latinLnBrk="1"/>
          <a:r>
            <a:rPr lang="en-US" altLang="ko-KR" dirty="0"/>
            <a:t>A</a:t>
          </a:r>
          <a:endParaRPr lang="ko-KR" altLang="en-US" dirty="0"/>
        </a:p>
      </dgm:t>
    </dgm:pt>
    <dgm:pt modelId="{7DFA5839-EDCE-DC4E-A65D-31D872DEEDA5}" type="parTrans" cxnId="{4B6FD5D6-2301-0F41-8C31-3FFC493C7E08}">
      <dgm:prSet/>
      <dgm:spPr/>
      <dgm:t>
        <a:bodyPr/>
        <a:lstStyle/>
        <a:p>
          <a:pPr latinLnBrk="1"/>
          <a:endParaRPr lang="ko-KR" altLang="en-US"/>
        </a:p>
      </dgm:t>
    </dgm:pt>
    <dgm:pt modelId="{000D4C3B-0020-1F45-956C-BD1FBC8276C3}" type="sibTrans" cxnId="{4B6FD5D6-2301-0F41-8C31-3FFC493C7E08}">
      <dgm:prSet/>
      <dgm:spPr/>
      <dgm:t>
        <a:bodyPr/>
        <a:lstStyle/>
        <a:p>
          <a:pPr latinLnBrk="1"/>
          <a:endParaRPr lang="ko-KR" altLang="en-US"/>
        </a:p>
      </dgm:t>
    </dgm:pt>
    <dgm:pt modelId="{70DF7F22-5F04-8443-BD45-C27CE69AED33}">
      <dgm:prSet phldrT="[텍스트]"/>
      <dgm:spPr/>
      <dgm:t>
        <a:bodyPr/>
        <a:lstStyle/>
        <a:p>
          <a:pPr latinLnBrk="1"/>
          <a:r>
            <a:rPr lang="en-US" altLang="ko-KR" dirty="0"/>
            <a:t>B</a:t>
          </a:r>
          <a:endParaRPr lang="ko-KR" altLang="en-US" dirty="0"/>
        </a:p>
      </dgm:t>
    </dgm:pt>
    <dgm:pt modelId="{407A0629-08D8-3C4A-9DDC-153B92A3F600}" type="parTrans" cxnId="{AE3C2EB0-6990-0D43-A206-1769B89787F9}">
      <dgm:prSet/>
      <dgm:spPr/>
      <dgm:t>
        <a:bodyPr/>
        <a:lstStyle/>
        <a:p>
          <a:pPr latinLnBrk="1"/>
          <a:endParaRPr lang="ko-KR" altLang="en-US"/>
        </a:p>
      </dgm:t>
    </dgm:pt>
    <dgm:pt modelId="{4A225983-55CD-8E43-9685-05F83EEE4A1A}" type="sibTrans" cxnId="{AE3C2EB0-6990-0D43-A206-1769B89787F9}">
      <dgm:prSet/>
      <dgm:spPr/>
      <dgm:t>
        <a:bodyPr/>
        <a:lstStyle/>
        <a:p>
          <a:pPr latinLnBrk="1"/>
          <a:endParaRPr lang="ko-KR" altLang="en-US"/>
        </a:p>
      </dgm:t>
    </dgm:pt>
    <dgm:pt modelId="{31AE21E0-33A7-C648-925A-FCB6CB46C180}" type="pres">
      <dgm:prSet presAssocID="{5F448BCA-8011-A844-AAC5-1F5935E91D88}" presName="compositeShape" presStyleCnt="0">
        <dgm:presLayoutVars>
          <dgm:chMax val="7"/>
          <dgm:dir/>
          <dgm:resizeHandles val="exact"/>
        </dgm:presLayoutVars>
      </dgm:prSet>
      <dgm:spPr/>
    </dgm:pt>
    <dgm:pt modelId="{23C97FC5-F5EC-AA4E-9335-F21B989E19F4}" type="pres">
      <dgm:prSet presAssocID="{F01BA1CC-836C-6546-8EA3-1432CA94240E}" presName="circ1" presStyleLbl="vennNode1" presStyleIdx="0" presStyleCnt="2"/>
      <dgm:spPr/>
    </dgm:pt>
    <dgm:pt modelId="{4990607B-2D68-254F-B28D-45999E474F35}" type="pres">
      <dgm:prSet presAssocID="{F01BA1CC-836C-6546-8EA3-1432CA94240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0CC4024-C13C-AF43-A407-B29E9649A59A}" type="pres">
      <dgm:prSet presAssocID="{70DF7F22-5F04-8443-BD45-C27CE69AED33}" presName="circ2" presStyleLbl="vennNode1" presStyleIdx="1" presStyleCnt="2"/>
      <dgm:spPr/>
    </dgm:pt>
    <dgm:pt modelId="{EA93699A-AE8C-CF48-A0C5-CD2E65EE093E}" type="pres">
      <dgm:prSet presAssocID="{70DF7F22-5F04-8443-BD45-C27CE69AED3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290D661-E67F-224A-BFDA-FC4A5CD254B0}" type="presOf" srcId="{F01BA1CC-836C-6546-8EA3-1432CA94240E}" destId="{23C97FC5-F5EC-AA4E-9335-F21B989E19F4}" srcOrd="0" destOrd="0" presId="urn:microsoft.com/office/officeart/2005/8/layout/venn1"/>
    <dgm:cxn modelId="{3CDF5F83-3BC2-3C4E-B274-9A542C697ACB}" type="presOf" srcId="{70DF7F22-5F04-8443-BD45-C27CE69AED33}" destId="{A0CC4024-C13C-AF43-A407-B29E9649A59A}" srcOrd="0" destOrd="0" presId="urn:microsoft.com/office/officeart/2005/8/layout/venn1"/>
    <dgm:cxn modelId="{AE3C2EB0-6990-0D43-A206-1769B89787F9}" srcId="{5F448BCA-8011-A844-AAC5-1F5935E91D88}" destId="{70DF7F22-5F04-8443-BD45-C27CE69AED33}" srcOrd="1" destOrd="0" parTransId="{407A0629-08D8-3C4A-9DDC-153B92A3F600}" sibTransId="{4A225983-55CD-8E43-9685-05F83EEE4A1A}"/>
    <dgm:cxn modelId="{9D32E6B3-DDAC-214D-9BD6-6833344F9DB7}" type="presOf" srcId="{5F448BCA-8011-A844-AAC5-1F5935E91D88}" destId="{31AE21E0-33A7-C648-925A-FCB6CB46C180}" srcOrd="0" destOrd="0" presId="urn:microsoft.com/office/officeart/2005/8/layout/venn1"/>
    <dgm:cxn modelId="{208510CB-9445-DA4B-91F6-6B4D29F3618C}" type="presOf" srcId="{70DF7F22-5F04-8443-BD45-C27CE69AED33}" destId="{EA93699A-AE8C-CF48-A0C5-CD2E65EE093E}" srcOrd="1" destOrd="0" presId="urn:microsoft.com/office/officeart/2005/8/layout/venn1"/>
    <dgm:cxn modelId="{4B6FD5D6-2301-0F41-8C31-3FFC493C7E08}" srcId="{5F448BCA-8011-A844-AAC5-1F5935E91D88}" destId="{F01BA1CC-836C-6546-8EA3-1432CA94240E}" srcOrd="0" destOrd="0" parTransId="{7DFA5839-EDCE-DC4E-A65D-31D872DEEDA5}" sibTransId="{000D4C3B-0020-1F45-956C-BD1FBC8276C3}"/>
    <dgm:cxn modelId="{A77DDAF1-5536-A047-BD43-0DA4F0CF0068}" type="presOf" srcId="{F01BA1CC-836C-6546-8EA3-1432CA94240E}" destId="{4990607B-2D68-254F-B28D-45999E474F35}" srcOrd="1" destOrd="0" presId="urn:microsoft.com/office/officeart/2005/8/layout/venn1"/>
    <dgm:cxn modelId="{3894C051-3673-254C-A82D-AAD241BB33B0}" type="presParOf" srcId="{31AE21E0-33A7-C648-925A-FCB6CB46C180}" destId="{23C97FC5-F5EC-AA4E-9335-F21B989E19F4}" srcOrd="0" destOrd="0" presId="urn:microsoft.com/office/officeart/2005/8/layout/venn1"/>
    <dgm:cxn modelId="{E0B593A1-DC91-7543-879E-7B30651C47E0}" type="presParOf" srcId="{31AE21E0-33A7-C648-925A-FCB6CB46C180}" destId="{4990607B-2D68-254F-B28D-45999E474F35}" srcOrd="1" destOrd="0" presId="urn:microsoft.com/office/officeart/2005/8/layout/venn1"/>
    <dgm:cxn modelId="{66D4DAFB-E446-B74E-B275-D6FE91CA1FD3}" type="presParOf" srcId="{31AE21E0-33A7-C648-925A-FCB6CB46C180}" destId="{A0CC4024-C13C-AF43-A407-B29E9649A59A}" srcOrd="2" destOrd="0" presId="urn:microsoft.com/office/officeart/2005/8/layout/venn1"/>
    <dgm:cxn modelId="{35DAEC27-8D35-B14D-A362-7441E36A03F9}" type="presParOf" srcId="{31AE21E0-33A7-C648-925A-FCB6CB46C180}" destId="{EA93699A-AE8C-CF48-A0C5-CD2E65EE093E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448BCA-8011-A844-AAC5-1F5935E91D88}" type="doc">
      <dgm:prSet loTypeId="urn:microsoft.com/office/officeart/2005/8/layout/venn1" loCatId="" qsTypeId="urn:microsoft.com/office/officeart/2005/8/quickstyle/simple1" qsCatId="simple" csTypeId="urn:microsoft.com/office/officeart/2005/8/colors/accent0_1" csCatId="mainScheme" phldr="1"/>
      <dgm:spPr/>
    </dgm:pt>
    <dgm:pt modelId="{F01BA1CC-836C-6546-8EA3-1432CA94240E}">
      <dgm:prSet phldrT="[텍스트]"/>
      <dgm:spPr/>
      <dgm:t>
        <a:bodyPr/>
        <a:lstStyle/>
        <a:p>
          <a:pPr latinLnBrk="1"/>
          <a:r>
            <a:rPr lang="en-US" altLang="ko-KR" dirty="0"/>
            <a:t>A</a:t>
          </a:r>
          <a:endParaRPr lang="ko-KR" altLang="en-US" dirty="0"/>
        </a:p>
      </dgm:t>
    </dgm:pt>
    <dgm:pt modelId="{7DFA5839-EDCE-DC4E-A65D-31D872DEEDA5}" type="parTrans" cxnId="{4B6FD5D6-2301-0F41-8C31-3FFC493C7E08}">
      <dgm:prSet/>
      <dgm:spPr/>
      <dgm:t>
        <a:bodyPr/>
        <a:lstStyle/>
        <a:p>
          <a:pPr latinLnBrk="1"/>
          <a:endParaRPr lang="ko-KR" altLang="en-US"/>
        </a:p>
      </dgm:t>
    </dgm:pt>
    <dgm:pt modelId="{000D4C3B-0020-1F45-956C-BD1FBC8276C3}" type="sibTrans" cxnId="{4B6FD5D6-2301-0F41-8C31-3FFC493C7E08}">
      <dgm:prSet/>
      <dgm:spPr/>
      <dgm:t>
        <a:bodyPr/>
        <a:lstStyle/>
        <a:p>
          <a:pPr latinLnBrk="1"/>
          <a:endParaRPr lang="ko-KR" altLang="en-US"/>
        </a:p>
      </dgm:t>
    </dgm:pt>
    <dgm:pt modelId="{70DF7F22-5F04-8443-BD45-C27CE69AED33}">
      <dgm:prSet phldrT="[텍스트]"/>
      <dgm:spPr/>
      <dgm:t>
        <a:bodyPr/>
        <a:lstStyle/>
        <a:p>
          <a:pPr latinLnBrk="1"/>
          <a:r>
            <a:rPr lang="en-US" altLang="ko-KR" dirty="0"/>
            <a:t>B</a:t>
          </a:r>
          <a:endParaRPr lang="ko-KR" altLang="en-US" dirty="0"/>
        </a:p>
      </dgm:t>
    </dgm:pt>
    <dgm:pt modelId="{407A0629-08D8-3C4A-9DDC-153B92A3F600}" type="parTrans" cxnId="{AE3C2EB0-6990-0D43-A206-1769B89787F9}">
      <dgm:prSet/>
      <dgm:spPr/>
      <dgm:t>
        <a:bodyPr/>
        <a:lstStyle/>
        <a:p>
          <a:pPr latinLnBrk="1"/>
          <a:endParaRPr lang="ko-KR" altLang="en-US"/>
        </a:p>
      </dgm:t>
    </dgm:pt>
    <dgm:pt modelId="{4A225983-55CD-8E43-9685-05F83EEE4A1A}" type="sibTrans" cxnId="{AE3C2EB0-6990-0D43-A206-1769B89787F9}">
      <dgm:prSet/>
      <dgm:spPr/>
      <dgm:t>
        <a:bodyPr/>
        <a:lstStyle/>
        <a:p>
          <a:pPr latinLnBrk="1"/>
          <a:endParaRPr lang="ko-KR" altLang="en-US"/>
        </a:p>
      </dgm:t>
    </dgm:pt>
    <dgm:pt modelId="{31AE21E0-33A7-C648-925A-FCB6CB46C180}" type="pres">
      <dgm:prSet presAssocID="{5F448BCA-8011-A844-AAC5-1F5935E91D88}" presName="compositeShape" presStyleCnt="0">
        <dgm:presLayoutVars>
          <dgm:chMax val="7"/>
          <dgm:dir/>
          <dgm:resizeHandles val="exact"/>
        </dgm:presLayoutVars>
      </dgm:prSet>
      <dgm:spPr/>
    </dgm:pt>
    <dgm:pt modelId="{23C97FC5-F5EC-AA4E-9335-F21B989E19F4}" type="pres">
      <dgm:prSet presAssocID="{F01BA1CC-836C-6546-8EA3-1432CA94240E}" presName="circ1" presStyleLbl="vennNode1" presStyleIdx="0" presStyleCnt="2"/>
      <dgm:spPr/>
    </dgm:pt>
    <dgm:pt modelId="{4990607B-2D68-254F-B28D-45999E474F35}" type="pres">
      <dgm:prSet presAssocID="{F01BA1CC-836C-6546-8EA3-1432CA94240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0CC4024-C13C-AF43-A407-B29E9649A59A}" type="pres">
      <dgm:prSet presAssocID="{70DF7F22-5F04-8443-BD45-C27CE69AED33}" presName="circ2" presStyleLbl="vennNode1" presStyleIdx="1" presStyleCnt="2"/>
      <dgm:spPr/>
    </dgm:pt>
    <dgm:pt modelId="{EA93699A-AE8C-CF48-A0C5-CD2E65EE093E}" type="pres">
      <dgm:prSet presAssocID="{70DF7F22-5F04-8443-BD45-C27CE69AED3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290D661-E67F-224A-BFDA-FC4A5CD254B0}" type="presOf" srcId="{F01BA1CC-836C-6546-8EA3-1432CA94240E}" destId="{23C97FC5-F5EC-AA4E-9335-F21B989E19F4}" srcOrd="0" destOrd="0" presId="urn:microsoft.com/office/officeart/2005/8/layout/venn1"/>
    <dgm:cxn modelId="{3CDF5F83-3BC2-3C4E-B274-9A542C697ACB}" type="presOf" srcId="{70DF7F22-5F04-8443-BD45-C27CE69AED33}" destId="{A0CC4024-C13C-AF43-A407-B29E9649A59A}" srcOrd="0" destOrd="0" presId="urn:microsoft.com/office/officeart/2005/8/layout/venn1"/>
    <dgm:cxn modelId="{AE3C2EB0-6990-0D43-A206-1769B89787F9}" srcId="{5F448BCA-8011-A844-AAC5-1F5935E91D88}" destId="{70DF7F22-5F04-8443-BD45-C27CE69AED33}" srcOrd="1" destOrd="0" parTransId="{407A0629-08D8-3C4A-9DDC-153B92A3F600}" sibTransId="{4A225983-55CD-8E43-9685-05F83EEE4A1A}"/>
    <dgm:cxn modelId="{9D32E6B3-DDAC-214D-9BD6-6833344F9DB7}" type="presOf" srcId="{5F448BCA-8011-A844-AAC5-1F5935E91D88}" destId="{31AE21E0-33A7-C648-925A-FCB6CB46C180}" srcOrd="0" destOrd="0" presId="urn:microsoft.com/office/officeart/2005/8/layout/venn1"/>
    <dgm:cxn modelId="{208510CB-9445-DA4B-91F6-6B4D29F3618C}" type="presOf" srcId="{70DF7F22-5F04-8443-BD45-C27CE69AED33}" destId="{EA93699A-AE8C-CF48-A0C5-CD2E65EE093E}" srcOrd="1" destOrd="0" presId="urn:microsoft.com/office/officeart/2005/8/layout/venn1"/>
    <dgm:cxn modelId="{4B6FD5D6-2301-0F41-8C31-3FFC493C7E08}" srcId="{5F448BCA-8011-A844-AAC5-1F5935E91D88}" destId="{F01BA1CC-836C-6546-8EA3-1432CA94240E}" srcOrd="0" destOrd="0" parTransId="{7DFA5839-EDCE-DC4E-A65D-31D872DEEDA5}" sibTransId="{000D4C3B-0020-1F45-956C-BD1FBC8276C3}"/>
    <dgm:cxn modelId="{A77DDAF1-5536-A047-BD43-0DA4F0CF0068}" type="presOf" srcId="{F01BA1CC-836C-6546-8EA3-1432CA94240E}" destId="{4990607B-2D68-254F-B28D-45999E474F35}" srcOrd="1" destOrd="0" presId="urn:microsoft.com/office/officeart/2005/8/layout/venn1"/>
    <dgm:cxn modelId="{3894C051-3673-254C-A82D-AAD241BB33B0}" type="presParOf" srcId="{31AE21E0-33A7-C648-925A-FCB6CB46C180}" destId="{23C97FC5-F5EC-AA4E-9335-F21B989E19F4}" srcOrd="0" destOrd="0" presId="urn:microsoft.com/office/officeart/2005/8/layout/venn1"/>
    <dgm:cxn modelId="{E0B593A1-DC91-7543-879E-7B30651C47E0}" type="presParOf" srcId="{31AE21E0-33A7-C648-925A-FCB6CB46C180}" destId="{4990607B-2D68-254F-B28D-45999E474F35}" srcOrd="1" destOrd="0" presId="urn:microsoft.com/office/officeart/2005/8/layout/venn1"/>
    <dgm:cxn modelId="{66D4DAFB-E446-B74E-B275-D6FE91CA1FD3}" type="presParOf" srcId="{31AE21E0-33A7-C648-925A-FCB6CB46C180}" destId="{A0CC4024-C13C-AF43-A407-B29E9649A59A}" srcOrd="2" destOrd="0" presId="urn:microsoft.com/office/officeart/2005/8/layout/venn1"/>
    <dgm:cxn modelId="{35DAEC27-8D35-B14D-A362-7441E36A03F9}" type="presParOf" srcId="{31AE21E0-33A7-C648-925A-FCB6CB46C180}" destId="{EA93699A-AE8C-CF48-A0C5-CD2E65EE093E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448BCA-8011-A844-AAC5-1F5935E91D88}" type="doc">
      <dgm:prSet loTypeId="urn:microsoft.com/office/officeart/2005/8/layout/venn1" loCatId="" qsTypeId="urn:microsoft.com/office/officeart/2005/8/quickstyle/simple1" qsCatId="simple" csTypeId="urn:microsoft.com/office/officeart/2005/8/colors/accent0_1" csCatId="mainScheme" phldr="1"/>
      <dgm:spPr/>
    </dgm:pt>
    <dgm:pt modelId="{F01BA1CC-836C-6546-8EA3-1432CA94240E}">
      <dgm:prSet phldrT="[텍스트]"/>
      <dgm:spPr/>
      <dgm:t>
        <a:bodyPr/>
        <a:lstStyle/>
        <a:p>
          <a:pPr latinLnBrk="1"/>
          <a:r>
            <a:rPr lang="en-US" altLang="ko-KR" dirty="0"/>
            <a:t>A</a:t>
          </a:r>
          <a:endParaRPr lang="ko-KR" altLang="en-US" dirty="0"/>
        </a:p>
      </dgm:t>
    </dgm:pt>
    <dgm:pt modelId="{7DFA5839-EDCE-DC4E-A65D-31D872DEEDA5}" type="parTrans" cxnId="{4B6FD5D6-2301-0F41-8C31-3FFC493C7E08}">
      <dgm:prSet/>
      <dgm:spPr/>
      <dgm:t>
        <a:bodyPr/>
        <a:lstStyle/>
        <a:p>
          <a:pPr latinLnBrk="1"/>
          <a:endParaRPr lang="ko-KR" altLang="en-US"/>
        </a:p>
      </dgm:t>
    </dgm:pt>
    <dgm:pt modelId="{000D4C3B-0020-1F45-956C-BD1FBC8276C3}" type="sibTrans" cxnId="{4B6FD5D6-2301-0F41-8C31-3FFC493C7E08}">
      <dgm:prSet/>
      <dgm:spPr/>
      <dgm:t>
        <a:bodyPr/>
        <a:lstStyle/>
        <a:p>
          <a:pPr latinLnBrk="1"/>
          <a:endParaRPr lang="ko-KR" altLang="en-US"/>
        </a:p>
      </dgm:t>
    </dgm:pt>
    <dgm:pt modelId="{70DF7F22-5F04-8443-BD45-C27CE69AED33}">
      <dgm:prSet phldrT="[텍스트]"/>
      <dgm:spPr/>
      <dgm:t>
        <a:bodyPr/>
        <a:lstStyle/>
        <a:p>
          <a:pPr latinLnBrk="1"/>
          <a:r>
            <a:rPr lang="en-US" altLang="ko-KR" dirty="0"/>
            <a:t>B</a:t>
          </a:r>
          <a:endParaRPr lang="ko-KR" altLang="en-US" dirty="0"/>
        </a:p>
      </dgm:t>
    </dgm:pt>
    <dgm:pt modelId="{407A0629-08D8-3C4A-9DDC-153B92A3F600}" type="parTrans" cxnId="{AE3C2EB0-6990-0D43-A206-1769B89787F9}">
      <dgm:prSet/>
      <dgm:spPr/>
      <dgm:t>
        <a:bodyPr/>
        <a:lstStyle/>
        <a:p>
          <a:pPr latinLnBrk="1"/>
          <a:endParaRPr lang="ko-KR" altLang="en-US"/>
        </a:p>
      </dgm:t>
    </dgm:pt>
    <dgm:pt modelId="{4A225983-55CD-8E43-9685-05F83EEE4A1A}" type="sibTrans" cxnId="{AE3C2EB0-6990-0D43-A206-1769B89787F9}">
      <dgm:prSet/>
      <dgm:spPr/>
      <dgm:t>
        <a:bodyPr/>
        <a:lstStyle/>
        <a:p>
          <a:pPr latinLnBrk="1"/>
          <a:endParaRPr lang="ko-KR" altLang="en-US"/>
        </a:p>
      </dgm:t>
    </dgm:pt>
    <dgm:pt modelId="{31AE21E0-33A7-C648-925A-FCB6CB46C180}" type="pres">
      <dgm:prSet presAssocID="{5F448BCA-8011-A844-AAC5-1F5935E91D88}" presName="compositeShape" presStyleCnt="0">
        <dgm:presLayoutVars>
          <dgm:chMax val="7"/>
          <dgm:dir/>
          <dgm:resizeHandles val="exact"/>
        </dgm:presLayoutVars>
      </dgm:prSet>
      <dgm:spPr/>
    </dgm:pt>
    <dgm:pt modelId="{23C97FC5-F5EC-AA4E-9335-F21B989E19F4}" type="pres">
      <dgm:prSet presAssocID="{F01BA1CC-836C-6546-8EA3-1432CA94240E}" presName="circ1" presStyleLbl="vennNode1" presStyleIdx="0" presStyleCnt="2"/>
      <dgm:spPr/>
    </dgm:pt>
    <dgm:pt modelId="{4990607B-2D68-254F-B28D-45999E474F35}" type="pres">
      <dgm:prSet presAssocID="{F01BA1CC-836C-6546-8EA3-1432CA94240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0CC4024-C13C-AF43-A407-B29E9649A59A}" type="pres">
      <dgm:prSet presAssocID="{70DF7F22-5F04-8443-BD45-C27CE69AED33}" presName="circ2" presStyleLbl="vennNode1" presStyleIdx="1" presStyleCnt="2"/>
      <dgm:spPr/>
    </dgm:pt>
    <dgm:pt modelId="{EA93699A-AE8C-CF48-A0C5-CD2E65EE093E}" type="pres">
      <dgm:prSet presAssocID="{70DF7F22-5F04-8443-BD45-C27CE69AED3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290D661-E67F-224A-BFDA-FC4A5CD254B0}" type="presOf" srcId="{F01BA1CC-836C-6546-8EA3-1432CA94240E}" destId="{23C97FC5-F5EC-AA4E-9335-F21B989E19F4}" srcOrd="0" destOrd="0" presId="urn:microsoft.com/office/officeart/2005/8/layout/venn1"/>
    <dgm:cxn modelId="{3CDF5F83-3BC2-3C4E-B274-9A542C697ACB}" type="presOf" srcId="{70DF7F22-5F04-8443-BD45-C27CE69AED33}" destId="{A0CC4024-C13C-AF43-A407-B29E9649A59A}" srcOrd="0" destOrd="0" presId="urn:microsoft.com/office/officeart/2005/8/layout/venn1"/>
    <dgm:cxn modelId="{AE3C2EB0-6990-0D43-A206-1769B89787F9}" srcId="{5F448BCA-8011-A844-AAC5-1F5935E91D88}" destId="{70DF7F22-5F04-8443-BD45-C27CE69AED33}" srcOrd="1" destOrd="0" parTransId="{407A0629-08D8-3C4A-9DDC-153B92A3F600}" sibTransId="{4A225983-55CD-8E43-9685-05F83EEE4A1A}"/>
    <dgm:cxn modelId="{9D32E6B3-DDAC-214D-9BD6-6833344F9DB7}" type="presOf" srcId="{5F448BCA-8011-A844-AAC5-1F5935E91D88}" destId="{31AE21E0-33A7-C648-925A-FCB6CB46C180}" srcOrd="0" destOrd="0" presId="urn:microsoft.com/office/officeart/2005/8/layout/venn1"/>
    <dgm:cxn modelId="{208510CB-9445-DA4B-91F6-6B4D29F3618C}" type="presOf" srcId="{70DF7F22-5F04-8443-BD45-C27CE69AED33}" destId="{EA93699A-AE8C-CF48-A0C5-CD2E65EE093E}" srcOrd="1" destOrd="0" presId="urn:microsoft.com/office/officeart/2005/8/layout/venn1"/>
    <dgm:cxn modelId="{4B6FD5D6-2301-0F41-8C31-3FFC493C7E08}" srcId="{5F448BCA-8011-A844-AAC5-1F5935E91D88}" destId="{F01BA1CC-836C-6546-8EA3-1432CA94240E}" srcOrd="0" destOrd="0" parTransId="{7DFA5839-EDCE-DC4E-A65D-31D872DEEDA5}" sibTransId="{000D4C3B-0020-1F45-956C-BD1FBC8276C3}"/>
    <dgm:cxn modelId="{A77DDAF1-5536-A047-BD43-0DA4F0CF0068}" type="presOf" srcId="{F01BA1CC-836C-6546-8EA3-1432CA94240E}" destId="{4990607B-2D68-254F-B28D-45999E474F35}" srcOrd="1" destOrd="0" presId="urn:microsoft.com/office/officeart/2005/8/layout/venn1"/>
    <dgm:cxn modelId="{3894C051-3673-254C-A82D-AAD241BB33B0}" type="presParOf" srcId="{31AE21E0-33A7-C648-925A-FCB6CB46C180}" destId="{23C97FC5-F5EC-AA4E-9335-F21B989E19F4}" srcOrd="0" destOrd="0" presId="urn:microsoft.com/office/officeart/2005/8/layout/venn1"/>
    <dgm:cxn modelId="{E0B593A1-DC91-7543-879E-7B30651C47E0}" type="presParOf" srcId="{31AE21E0-33A7-C648-925A-FCB6CB46C180}" destId="{4990607B-2D68-254F-B28D-45999E474F35}" srcOrd="1" destOrd="0" presId="urn:microsoft.com/office/officeart/2005/8/layout/venn1"/>
    <dgm:cxn modelId="{66D4DAFB-E446-B74E-B275-D6FE91CA1FD3}" type="presParOf" srcId="{31AE21E0-33A7-C648-925A-FCB6CB46C180}" destId="{A0CC4024-C13C-AF43-A407-B29E9649A59A}" srcOrd="2" destOrd="0" presId="urn:microsoft.com/office/officeart/2005/8/layout/venn1"/>
    <dgm:cxn modelId="{35DAEC27-8D35-B14D-A362-7441E36A03F9}" type="presParOf" srcId="{31AE21E0-33A7-C648-925A-FCB6CB46C180}" destId="{EA93699A-AE8C-CF48-A0C5-CD2E65EE093E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448BCA-8011-A844-AAC5-1F5935E91D88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</dgm:pt>
    <dgm:pt modelId="{F01BA1CC-836C-6546-8EA3-1432CA94240E}">
      <dgm:prSet phldrT="[텍스트]"/>
      <dgm:spPr/>
      <dgm:t>
        <a:bodyPr/>
        <a:lstStyle/>
        <a:p>
          <a:pPr latinLnBrk="1"/>
          <a:r>
            <a:rPr lang="en-US" altLang="ko-KR" dirty="0"/>
            <a:t>A</a:t>
          </a:r>
          <a:endParaRPr lang="ko-KR" altLang="en-US" dirty="0"/>
        </a:p>
      </dgm:t>
    </dgm:pt>
    <dgm:pt modelId="{7DFA5839-EDCE-DC4E-A65D-31D872DEEDA5}" type="parTrans" cxnId="{4B6FD5D6-2301-0F41-8C31-3FFC493C7E08}">
      <dgm:prSet/>
      <dgm:spPr/>
      <dgm:t>
        <a:bodyPr/>
        <a:lstStyle/>
        <a:p>
          <a:pPr latinLnBrk="1"/>
          <a:endParaRPr lang="ko-KR" altLang="en-US"/>
        </a:p>
      </dgm:t>
    </dgm:pt>
    <dgm:pt modelId="{000D4C3B-0020-1F45-956C-BD1FBC8276C3}" type="sibTrans" cxnId="{4B6FD5D6-2301-0F41-8C31-3FFC493C7E08}">
      <dgm:prSet/>
      <dgm:spPr/>
      <dgm:t>
        <a:bodyPr/>
        <a:lstStyle/>
        <a:p>
          <a:pPr latinLnBrk="1"/>
          <a:endParaRPr lang="ko-KR" altLang="en-US"/>
        </a:p>
      </dgm:t>
    </dgm:pt>
    <dgm:pt modelId="{70DF7F22-5F04-8443-BD45-C27CE69AED33}">
      <dgm:prSet phldrT="[텍스트]"/>
      <dgm:spPr/>
      <dgm:t>
        <a:bodyPr/>
        <a:lstStyle/>
        <a:p>
          <a:pPr latinLnBrk="1"/>
          <a:r>
            <a:rPr lang="en-US" altLang="ko-KR" dirty="0"/>
            <a:t>B</a:t>
          </a:r>
          <a:endParaRPr lang="ko-KR" altLang="en-US" dirty="0"/>
        </a:p>
      </dgm:t>
    </dgm:pt>
    <dgm:pt modelId="{407A0629-08D8-3C4A-9DDC-153B92A3F600}" type="parTrans" cxnId="{AE3C2EB0-6990-0D43-A206-1769B89787F9}">
      <dgm:prSet/>
      <dgm:spPr/>
      <dgm:t>
        <a:bodyPr/>
        <a:lstStyle/>
        <a:p>
          <a:pPr latinLnBrk="1"/>
          <a:endParaRPr lang="ko-KR" altLang="en-US"/>
        </a:p>
      </dgm:t>
    </dgm:pt>
    <dgm:pt modelId="{4A225983-55CD-8E43-9685-05F83EEE4A1A}" type="sibTrans" cxnId="{AE3C2EB0-6990-0D43-A206-1769B89787F9}">
      <dgm:prSet/>
      <dgm:spPr/>
      <dgm:t>
        <a:bodyPr/>
        <a:lstStyle/>
        <a:p>
          <a:pPr latinLnBrk="1"/>
          <a:endParaRPr lang="ko-KR" altLang="en-US"/>
        </a:p>
      </dgm:t>
    </dgm:pt>
    <dgm:pt modelId="{31AE21E0-33A7-C648-925A-FCB6CB46C180}" type="pres">
      <dgm:prSet presAssocID="{5F448BCA-8011-A844-AAC5-1F5935E91D88}" presName="compositeShape" presStyleCnt="0">
        <dgm:presLayoutVars>
          <dgm:chMax val="7"/>
          <dgm:dir/>
          <dgm:resizeHandles val="exact"/>
        </dgm:presLayoutVars>
      </dgm:prSet>
      <dgm:spPr/>
    </dgm:pt>
    <dgm:pt modelId="{23C97FC5-F5EC-AA4E-9335-F21B989E19F4}" type="pres">
      <dgm:prSet presAssocID="{F01BA1CC-836C-6546-8EA3-1432CA94240E}" presName="circ1" presStyleLbl="vennNode1" presStyleIdx="0" presStyleCnt="2"/>
      <dgm:spPr/>
    </dgm:pt>
    <dgm:pt modelId="{4990607B-2D68-254F-B28D-45999E474F35}" type="pres">
      <dgm:prSet presAssocID="{F01BA1CC-836C-6546-8EA3-1432CA94240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0CC4024-C13C-AF43-A407-B29E9649A59A}" type="pres">
      <dgm:prSet presAssocID="{70DF7F22-5F04-8443-BD45-C27CE69AED33}" presName="circ2" presStyleLbl="vennNode1" presStyleIdx="1" presStyleCnt="2"/>
      <dgm:spPr/>
    </dgm:pt>
    <dgm:pt modelId="{EA93699A-AE8C-CF48-A0C5-CD2E65EE093E}" type="pres">
      <dgm:prSet presAssocID="{70DF7F22-5F04-8443-BD45-C27CE69AED3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290D661-E67F-224A-BFDA-FC4A5CD254B0}" type="presOf" srcId="{F01BA1CC-836C-6546-8EA3-1432CA94240E}" destId="{23C97FC5-F5EC-AA4E-9335-F21B989E19F4}" srcOrd="0" destOrd="0" presId="urn:microsoft.com/office/officeart/2005/8/layout/venn1"/>
    <dgm:cxn modelId="{3CDF5F83-3BC2-3C4E-B274-9A542C697ACB}" type="presOf" srcId="{70DF7F22-5F04-8443-BD45-C27CE69AED33}" destId="{A0CC4024-C13C-AF43-A407-B29E9649A59A}" srcOrd="0" destOrd="0" presId="urn:microsoft.com/office/officeart/2005/8/layout/venn1"/>
    <dgm:cxn modelId="{AE3C2EB0-6990-0D43-A206-1769B89787F9}" srcId="{5F448BCA-8011-A844-AAC5-1F5935E91D88}" destId="{70DF7F22-5F04-8443-BD45-C27CE69AED33}" srcOrd="1" destOrd="0" parTransId="{407A0629-08D8-3C4A-9DDC-153B92A3F600}" sibTransId="{4A225983-55CD-8E43-9685-05F83EEE4A1A}"/>
    <dgm:cxn modelId="{9D32E6B3-DDAC-214D-9BD6-6833344F9DB7}" type="presOf" srcId="{5F448BCA-8011-A844-AAC5-1F5935E91D88}" destId="{31AE21E0-33A7-C648-925A-FCB6CB46C180}" srcOrd="0" destOrd="0" presId="urn:microsoft.com/office/officeart/2005/8/layout/venn1"/>
    <dgm:cxn modelId="{208510CB-9445-DA4B-91F6-6B4D29F3618C}" type="presOf" srcId="{70DF7F22-5F04-8443-BD45-C27CE69AED33}" destId="{EA93699A-AE8C-CF48-A0C5-CD2E65EE093E}" srcOrd="1" destOrd="0" presId="urn:microsoft.com/office/officeart/2005/8/layout/venn1"/>
    <dgm:cxn modelId="{4B6FD5D6-2301-0F41-8C31-3FFC493C7E08}" srcId="{5F448BCA-8011-A844-AAC5-1F5935E91D88}" destId="{F01BA1CC-836C-6546-8EA3-1432CA94240E}" srcOrd="0" destOrd="0" parTransId="{7DFA5839-EDCE-DC4E-A65D-31D872DEEDA5}" sibTransId="{000D4C3B-0020-1F45-956C-BD1FBC8276C3}"/>
    <dgm:cxn modelId="{A77DDAF1-5536-A047-BD43-0DA4F0CF0068}" type="presOf" srcId="{F01BA1CC-836C-6546-8EA3-1432CA94240E}" destId="{4990607B-2D68-254F-B28D-45999E474F35}" srcOrd="1" destOrd="0" presId="urn:microsoft.com/office/officeart/2005/8/layout/venn1"/>
    <dgm:cxn modelId="{3894C051-3673-254C-A82D-AAD241BB33B0}" type="presParOf" srcId="{31AE21E0-33A7-C648-925A-FCB6CB46C180}" destId="{23C97FC5-F5EC-AA4E-9335-F21B989E19F4}" srcOrd="0" destOrd="0" presId="urn:microsoft.com/office/officeart/2005/8/layout/venn1"/>
    <dgm:cxn modelId="{E0B593A1-DC91-7543-879E-7B30651C47E0}" type="presParOf" srcId="{31AE21E0-33A7-C648-925A-FCB6CB46C180}" destId="{4990607B-2D68-254F-B28D-45999E474F35}" srcOrd="1" destOrd="0" presId="urn:microsoft.com/office/officeart/2005/8/layout/venn1"/>
    <dgm:cxn modelId="{66D4DAFB-E446-B74E-B275-D6FE91CA1FD3}" type="presParOf" srcId="{31AE21E0-33A7-C648-925A-FCB6CB46C180}" destId="{A0CC4024-C13C-AF43-A407-B29E9649A59A}" srcOrd="2" destOrd="0" presId="urn:microsoft.com/office/officeart/2005/8/layout/venn1"/>
    <dgm:cxn modelId="{35DAEC27-8D35-B14D-A362-7441E36A03F9}" type="presParOf" srcId="{31AE21E0-33A7-C648-925A-FCB6CB46C180}" destId="{EA93699A-AE8C-CF48-A0C5-CD2E65EE093E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97FC5-F5EC-AA4E-9335-F21B989E19F4}">
      <dsp:nvSpPr>
        <dsp:cNvPr id="0" name=""/>
        <dsp:cNvSpPr/>
      </dsp:nvSpPr>
      <dsp:spPr>
        <a:xfrm>
          <a:off x="182879" y="453813"/>
          <a:ext cx="4511040" cy="4511039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500" kern="1200" dirty="0"/>
            <a:t>A</a:t>
          </a:r>
          <a:endParaRPr lang="ko-KR" altLang="en-US" sz="6500" kern="1200" dirty="0"/>
        </a:p>
      </dsp:txBody>
      <dsp:txXfrm>
        <a:off x="812799" y="985762"/>
        <a:ext cx="2600960" cy="3447142"/>
      </dsp:txXfrm>
    </dsp:sp>
    <dsp:sp modelId="{A0CC4024-C13C-AF43-A407-B29E9649A59A}">
      <dsp:nvSpPr>
        <dsp:cNvPr id="0" name=""/>
        <dsp:cNvSpPr/>
      </dsp:nvSpPr>
      <dsp:spPr>
        <a:xfrm>
          <a:off x="3434080" y="453813"/>
          <a:ext cx="4511040" cy="4511039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500" kern="1200" dirty="0"/>
            <a:t>B</a:t>
          </a:r>
          <a:endParaRPr lang="ko-KR" altLang="en-US" sz="6500" kern="1200" dirty="0"/>
        </a:p>
      </dsp:txBody>
      <dsp:txXfrm>
        <a:off x="4714240" y="985762"/>
        <a:ext cx="2600960" cy="34471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97FC5-F5EC-AA4E-9335-F21B989E19F4}">
      <dsp:nvSpPr>
        <dsp:cNvPr id="0" name=""/>
        <dsp:cNvSpPr/>
      </dsp:nvSpPr>
      <dsp:spPr>
        <a:xfrm>
          <a:off x="182879" y="453813"/>
          <a:ext cx="4511040" cy="4511039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500" kern="1200" dirty="0"/>
            <a:t>A</a:t>
          </a:r>
          <a:endParaRPr lang="ko-KR" altLang="en-US" sz="6500" kern="1200" dirty="0"/>
        </a:p>
      </dsp:txBody>
      <dsp:txXfrm>
        <a:off x="812799" y="985762"/>
        <a:ext cx="2600960" cy="3447142"/>
      </dsp:txXfrm>
    </dsp:sp>
    <dsp:sp modelId="{A0CC4024-C13C-AF43-A407-B29E9649A59A}">
      <dsp:nvSpPr>
        <dsp:cNvPr id="0" name=""/>
        <dsp:cNvSpPr/>
      </dsp:nvSpPr>
      <dsp:spPr>
        <a:xfrm>
          <a:off x="3434080" y="453813"/>
          <a:ext cx="4511040" cy="4511039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500" kern="1200" dirty="0"/>
            <a:t>B</a:t>
          </a:r>
          <a:endParaRPr lang="ko-KR" altLang="en-US" sz="6500" kern="1200" dirty="0"/>
        </a:p>
      </dsp:txBody>
      <dsp:txXfrm>
        <a:off x="4714240" y="985762"/>
        <a:ext cx="2600960" cy="34471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97FC5-F5EC-AA4E-9335-F21B989E19F4}">
      <dsp:nvSpPr>
        <dsp:cNvPr id="0" name=""/>
        <dsp:cNvSpPr/>
      </dsp:nvSpPr>
      <dsp:spPr>
        <a:xfrm>
          <a:off x="182879" y="453813"/>
          <a:ext cx="4511040" cy="4511039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500" kern="1200" dirty="0"/>
            <a:t>A</a:t>
          </a:r>
          <a:endParaRPr lang="ko-KR" altLang="en-US" sz="6500" kern="1200" dirty="0"/>
        </a:p>
      </dsp:txBody>
      <dsp:txXfrm>
        <a:off x="812799" y="985762"/>
        <a:ext cx="2600960" cy="3447142"/>
      </dsp:txXfrm>
    </dsp:sp>
    <dsp:sp modelId="{A0CC4024-C13C-AF43-A407-B29E9649A59A}">
      <dsp:nvSpPr>
        <dsp:cNvPr id="0" name=""/>
        <dsp:cNvSpPr/>
      </dsp:nvSpPr>
      <dsp:spPr>
        <a:xfrm>
          <a:off x="3434080" y="453813"/>
          <a:ext cx="4511040" cy="4511039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500" kern="1200" dirty="0"/>
            <a:t>B</a:t>
          </a:r>
          <a:endParaRPr lang="ko-KR" altLang="en-US" sz="6500" kern="1200" dirty="0"/>
        </a:p>
      </dsp:txBody>
      <dsp:txXfrm>
        <a:off x="4714240" y="985762"/>
        <a:ext cx="2600960" cy="34471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97FC5-F5EC-AA4E-9335-F21B989E19F4}">
      <dsp:nvSpPr>
        <dsp:cNvPr id="0" name=""/>
        <dsp:cNvSpPr/>
      </dsp:nvSpPr>
      <dsp:spPr>
        <a:xfrm>
          <a:off x="182879" y="453813"/>
          <a:ext cx="4511040" cy="451103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500" kern="1200" dirty="0"/>
            <a:t>A</a:t>
          </a:r>
          <a:endParaRPr lang="ko-KR" altLang="en-US" sz="6500" kern="1200" dirty="0"/>
        </a:p>
      </dsp:txBody>
      <dsp:txXfrm>
        <a:off x="812799" y="985762"/>
        <a:ext cx="2600960" cy="3447142"/>
      </dsp:txXfrm>
    </dsp:sp>
    <dsp:sp modelId="{A0CC4024-C13C-AF43-A407-B29E9649A59A}">
      <dsp:nvSpPr>
        <dsp:cNvPr id="0" name=""/>
        <dsp:cNvSpPr/>
      </dsp:nvSpPr>
      <dsp:spPr>
        <a:xfrm>
          <a:off x="3434080" y="453813"/>
          <a:ext cx="4511040" cy="451103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500" kern="1200" dirty="0"/>
            <a:t>B</a:t>
          </a:r>
          <a:endParaRPr lang="ko-KR" altLang="en-US" sz="6500" kern="1200" dirty="0"/>
        </a:p>
      </dsp:txBody>
      <dsp:txXfrm>
        <a:off x="4714240" y="985762"/>
        <a:ext cx="2600960" cy="3447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6EFA8-0DA6-EF43-A0DD-9BD194564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5F5101-BF16-3F40-A1B2-749C2CFCC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ABD478-605C-644B-AED1-329A12340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82AB-BDE0-D346-9A1F-EAD869E5BAAE}" type="datetimeFigureOut">
              <a:rPr kumimoji="1" lang="ko-KR" altLang="en-US" smtClean="0"/>
              <a:t>2018. 12. 9.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4A8052-4EDB-9D44-AC0B-60E467A27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D5E4D0-5FBF-AB43-9435-B183DA01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EF64-8164-864C-90BC-FA1494C4990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574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42300-8832-C646-BB0C-F75AA91DD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37BDDE-DD22-C140-8150-F018B4662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611357-7E54-9646-AC7A-8AA6BEB7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82AB-BDE0-D346-9A1F-EAD869E5BAAE}" type="datetimeFigureOut">
              <a:rPr kumimoji="1" lang="ko-KR" altLang="en-US" smtClean="0"/>
              <a:t>2018. 12. 9.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CE1A9B-09C4-084A-B7E6-07839236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C78D9-F091-C74D-8E5B-92915870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EF64-8164-864C-90BC-FA1494C4990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9149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52DEBD-A015-B344-B273-C247ACC36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3F3722-9D74-E747-8874-4D6AD72EE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C71C4A-2539-BD4F-AB98-A83DDD26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82AB-BDE0-D346-9A1F-EAD869E5BAAE}" type="datetimeFigureOut">
              <a:rPr kumimoji="1" lang="ko-KR" altLang="en-US" smtClean="0"/>
              <a:t>2018. 12. 9.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66B2E-CB71-7049-8E46-C4048869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C2081-6F90-4A40-A8DD-9FF506E3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EF64-8164-864C-90BC-FA1494C4990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6750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1D86C-2FE3-1D48-B222-0420FA9A2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342EC8-2446-744D-B4E1-C23D5BFF9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FF75D-0321-1941-A624-FC37F8EC2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82AB-BDE0-D346-9A1F-EAD869E5BAAE}" type="datetimeFigureOut">
              <a:rPr kumimoji="1" lang="ko-KR" altLang="en-US" smtClean="0"/>
              <a:t>2018. 12. 9.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4EB4DF-1E45-8149-93B3-378EC18F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C2FED-68A5-5741-BC9D-A7DC026C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EF64-8164-864C-90BC-FA1494C4990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332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2CC55-A6B3-AC46-AFC5-645508DC2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DFF134-EB32-C643-A539-62A451C98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C3CF6-1686-C845-A31F-6A39D5104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82AB-BDE0-D346-9A1F-EAD869E5BAAE}" type="datetimeFigureOut">
              <a:rPr kumimoji="1" lang="ko-KR" altLang="en-US" smtClean="0"/>
              <a:t>2018. 12. 9.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572DB4-C5C9-E14F-987B-5F1119F0C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492BC2-E1F8-314D-A464-8FD832EF4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EF64-8164-864C-90BC-FA1494C4990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379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534DD-80D6-714B-9B48-AC1C4DF3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229E1A-D73E-BE47-9156-23A518D16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D3D5B8-B857-5148-9BD1-CEE2FEBF0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3C01B0-25FE-C941-8C7B-45B010C4A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82AB-BDE0-D346-9A1F-EAD869E5BAAE}" type="datetimeFigureOut">
              <a:rPr kumimoji="1" lang="ko-KR" altLang="en-US" smtClean="0"/>
              <a:t>2018. 12. 9.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BAC247-BEE2-CA4D-A1EB-A17CF1751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29368D-6882-854D-A811-614C78915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EF64-8164-864C-90BC-FA1494C4990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295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921E5-EEF0-2A44-9B52-F07CF136D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15CA16-A3BD-E14A-BA54-C51ADB4A0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03AA3C-FF22-4040-9DE6-FDAEB9332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446789-BD8F-7844-8552-55EA9246C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24BD7C-9A91-6F40-BBB7-6173E54D1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CEE861-8010-E047-8A20-5F24001A6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82AB-BDE0-D346-9A1F-EAD869E5BAAE}" type="datetimeFigureOut">
              <a:rPr kumimoji="1" lang="ko-KR" altLang="en-US" smtClean="0"/>
              <a:t>2018. 12. 9.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8E57F4-B6FC-E14F-A771-123752E5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F4FEB9-2C54-864A-9963-8CFA2AA7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EF64-8164-864C-90BC-FA1494C4990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356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80D95-DFA8-DB48-8EB8-DA624EC96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6234BA-ADE9-0449-8A19-A7300F07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82AB-BDE0-D346-9A1F-EAD869E5BAAE}" type="datetimeFigureOut">
              <a:rPr kumimoji="1" lang="ko-KR" altLang="en-US" smtClean="0"/>
              <a:t>2018. 12. 9.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3AECA9-E35D-954D-AE2B-FE4C8ECD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D05B80-9CF0-614B-BF73-9F34F659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EF64-8164-864C-90BC-FA1494C4990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389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9A0A4C-63BA-ED40-9E68-58A72DE2E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82AB-BDE0-D346-9A1F-EAD869E5BAAE}" type="datetimeFigureOut">
              <a:rPr kumimoji="1" lang="ko-KR" altLang="en-US" smtClean="0"/>
              <a:t>2018. 12. 9.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ECED4E-2B3E-9647-8305-B294C893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27B454-53CF-9242-BCAA-C0EA9B5F7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EF64-8164-864C-90BC-FA1494C4990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129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AE397-9065-1E46-BA1F-DC365D237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57E470-620E-D049-83BA-38CB81773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C399E9-55E1-9B40-8624-72F63F65C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839D02-E0EB-5040-9B5A-19368A99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82AB-BDE0-D346-9A1F-EAD869E5BAAE}" type="datetimeFigureOut">
              <a:rPr kumimoji="1" lang="ko-KR" altLang="en-US" smtClean="0"/>
              <a:t>2018. 12. 9.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14DCEC-CCFE-6743-A960-797C355AE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807666-D546-954C-ACE9-BA9016D06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EF64-8164-864C-90BC-FA1494C4990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703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4EBC0-BD7B-2E4B-AD6D-B458EC3D5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039B87-B894-284C-884A-3B266EA0F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FC390A-0AA3-E946-84DA-6603233B2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2B2801-F455-CB46-91F0-91593CF5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82AB-BDE0-D346-9A1F-EAD869E5BAAE}" type="datetimeFigureOut">
              <a:rPr kumimoji="1" lang="ko-KR" altLang="en-US" smtClean="0"/>
              <a:t>2018. 12. 9.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46D7A7-DEE2-B740-B54D-4F5DC913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9E83C4-D196-5A44-9E71-03F8157F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EF64-8164-864C-90BC-FA1494C4990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535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10A3AE-C85F-D645-9CA8-5391BA40D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00E729-1C48-7B4C-8603-A9A27421E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58491-2A89-3440-82CC-C874BF49AD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482AB-BDE0-D346-9A1F-EAD869E5BAAE}" type="datetimeFigureOut">
              <a:rPr kumimoji="1" lang="ko-KR" altLang="en-US" smtClean="0"/>
              <a:t>2018. 12. 9.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3B861-CE2E-A24E-8C07-5416C6031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C9D69B-026F-3F44-A93C-D26F0F5FD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DEF64-8164-864C-90BC-FA1494C4990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886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CC10A32-940B-8F41-8F16-E8E30DB7C4FC}"/>
              </a:ext>
            </a:extLst>
          </p:cNvPr>
          <p:cNvSpPr/>
          <p:nvPr/>
        </p:nvSpPr>
        <p:spPr>
          <a:xfrm>
            <a:off x="5439833" y="1913466"/>
            <a:ext cx="1312334" cy="3031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CCA42B0F-8F19-484C-9A5E-0631E65BB7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118277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24F90FF-35B5-C24D-B9BF-849767574643}"/>
              </a:ext>
            </a:extLst>
          </p:cNvPr>
          <p:cNvSpPr txBox="1"/>
          <p:nvPr/>
        </p:nvSpPr>
        <p:spPr>
          <a:xfrm>
            <a:off x="5164494" y="5676668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INNER JOIN</a:t>
            </a:r>
            <a:endParaRPr kumimoji="1"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1C8733-7564-104C-A7E6-C1DA780CA0F2}"/>
              </a:ext>
            </a:extLst>
          </p:cNvPr>
          <p:cNvSpPr txBox="1"/>
          <p:nvPr/>
        </p:nvSpPr>
        <p:spPr>
          <a:xfrm>
            <a:off x="8947208" y="6427708"/>
            <a:ext cx="927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©</a:t>
            </a:r>
            <a:r>
              <a:rPr kumimoji="1" lang="en-US" altLang="ko-KR" sz="1200" dirty="0" err="1"/>
              <a:t>advenoh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7608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CC10A32-940B-8F41-8F16-E8E30DB7C4FC}"/>
              </a:ext>
            </a:extLst>
          </p:cNvPr>
          <p:cNvSpPr/>
          <p:nvPr/>
        </p:nvSpPr>
        <p:spPr>
          <a:xfrm>
            <a:off x="2223246" y="1178361"/>
            <a:ext cx="4518213" cy="44983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4F90FF-35B5-C24D-B9BF-849767574643}"/>
              </a:ext>
            </a:extLst>
          </p:cNvPr>
          <p:cNvSpPr txBox="1"/>
          <p:nvPr/>
        </p:nvSpPr>
        <p:spPr>
          <a:xfrm>
            <a:off x="4765026" y="5821355"/>
            <a:ext cx="2661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LEFT OUTER JOIN</a:t>
            </a:r>
            <a:endParaRPr kumimoji="1"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1C8733-7564-104C-A7E6-C1DA780CA0F2}"/>
              </a:ext>
            </a:extLst>
          </p:cNvPr>
          <p:cNvSpPr txBox="1"/>
          <p:nvPr/>
        </p:nvSpPr>
        <p:spPr>
          <a:xfrm>
            <a:off x="8947208" y="6427708"/>
            <a:ext cx="927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©</a:t>
            </a:r>
            <a:r>
              <a:rPr kumimoji="1" lang="en-US" altLang="ko-KR" sz="1200" dirty="0" err="1"/>
              <a:t>advenoh</a:t>
            </a:r>
            <a:endParaRPr kumimoji="1" lang="ko-KR" altLang="en-US" sz="1200" dirty="0"/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63612C0B-C530-6249-B7DF-7EBC58F8E4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519079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559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83249A2F-2E8C-964B-9764-AC7E4108091E}"/>
              </a:ext>
            </a:extLst>
          </p:cNvPr>
          <p:cNvSpPr/>
          <p:nvPr/>
        </p:nvSpPr>
        <p:spPr>
          <a:xfrm>
            <a:off x="5457762" y="1178360"/>
            <a:ext cx="4518213" cy="44983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4F90FF-35B5-C24D-B9BF-849767574643}"/>
              </a:ext>
            </a:extLst>
          </p:cNvPr>
          <p:cNvSpPr txBox="1"/>
          <p:nvPr/>
        </p:nvSpPr>
        <p:spPr>
          <a:xfrm>
            <a:off x="4641114" y="5821355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RIGHT OUTER JOIN</a:t>
            </a:r>
            <a:endParaRPr kumimoji="1"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1C8733-7564-104C-A7E6-C1DA780CA0F2}"/>
              </a:ext>
            </a:extLst>
          </p:cNvPr>
          <p:cNvSpPr txBox="1"/>
          <p:nvPr/>
        </p:nvSpPr>
        <p:spPr>
          <a:xfrm>
            <a:off x="8947208" y="6427708"/>
            <a:ext cx="927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©</a:t>
            </a:r>
            <a:r>
              <a:rPr kumimoji="1" lang="en-US" altLang="ko-KR" sz="1200" dirty="0" err="1"/>
              <a:t>advenoh</a:t>
            </a:r>
            <a:endParaRPr kumimoji="1" lang="ko-KR" altLang="en-US" sz="1200" dirty="0"/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1CA0C37E-F784-3C4C-865F-C39B1F9C5B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445295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0275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4F90FF-35B5-C24D-B9BF-849767574643}"/>
              </a:ext>
            </a:extLst>
          </p:cNvPr>
          <p:cNvSpPr txBox="1"/>
          <p:nvPr/>
        </p:nvSpPr>
        <p:spPr>
          <a:xfrm>
            <a:off x="4745309" y="5821355"/>
            <a:ext cx="2701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FULL OUTER JOIN</a:t>
            </a:r>
            <a:endParaRPr kumimoji="1"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1C8733-7564-104C-A7E6-C1DA780CA0F2}"/>
              </a:ext>
            </a:extLst>
          </p:cNvPr>
          <p:cNvSpPr txBox="1"/>
          <p:nvPr/>
        </p:nvSpPr>
        <p:spPr>
          <a:xfrm>
            <a:off x="8947208" y="6427708"/>
            <a:ext cx="927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©</a:t>
            </a:r>
            <a:r>
              <a:rPr kumimoji="1" lang="en-US" altLang="ko-KR" sz="1200" dirty="0" err="1"/>
              <a:t>advenoh</a:t>
            </a:r>
            <a:endParaRPr kumimoji="1" lang="ko-KR" altLang="en-US" sz="1200" dirty="0"/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2E562F1D-49FB-1249-9CB9-806EC4F46A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618594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1437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4F90FF-35B5-C24D-B9BF-849767574643}"/>
              </a:ext>
            </a:extLst>
          </p:cNvPr>
          <p:cNvSpPr txBox="1"/>
          <p:nvPr/>
        </p:nvSpPr>
        <p:spPr>
          <a:xfrm>
            <a:off x="2454319" y="3429000"/>
            <a:ext cx="2661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LEFT OUTER JOIN</a:t>
            </a:r>
            <a:endParaRPr kumimoji="1"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1C8733-7564-104C-A7E6-C1DA780CA0F2}"/>
              </a:ext>
            </a:extLst>
          </p:cNvPr>
          <p:cNvSpPr txBox="1"/>
          <p:nvPr/>
        </p:nvSpPr>
        <p:spPr>
          <a:xfrm>
            <a:off x="10253494" y="3890665"/>
            <a:ext cx="927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©</a:t>
            </a:r>
            <a:r>
              <a:rPr kumimoji="1" lang="en-US" altLang="ko-KR" sz="1200" dirty="0" err="1"/>
              <a:t>advenoh</a:t>
            </a:r>
            <a:endParaRPr kumimoji="1" lang="ko-KR" altLang="en-US" sz="1200" dirty="0"/>
          </a:p>
        </p:txBody>
      </p:sp>
      <p:pic>
        <p:nvPicPr>
          <p:cNvPr id="1025" name="Picture 1" descr="/var/folders/c6/lqjwy3fd49x_x21045t2sbxw0000gn/T/com.microsoft.Powerpoint/WebArchiveCopyPasteTempFiles/p16888">
            <a:extLst>
              <a:ext uri="{FF2B5EF4-FFF2-40B4-BE49-F238E27FC236}">
                <a16:creationId xmlns:a16="http://schemas.microsoft.com/office/drawing/2014/main" id="{E5BF43EA-D2A9-C24C-B935-78B0463D1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764" y="2317750"/>
            <a:ext cx="19177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/var/folders/c6/lqjwy3fd49x_x21045t2sbxw0000gn/T/com.microsoft.Powerpoint/WebArchiveCopyPasteTempFiles/p16889">
            <a:extLst>
              <a:ext uri="{FF2B5EF4-FFF2-40B4-BE49-F238E27FC236}">
                <a16:creationId xmlns:a16="http://schemas.microsoft.com/office/drawing/2014/main" id="{AD29F0D7-7FE0-E14C-BB1D-8E3E68C9A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134" y="2330450"/>
            <a:ext cx="19050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/var/folders/c6/lqjwy3fd49x_x21045t2sbxw0000gn/T/com.microsoft.Powerpoint/WebArchiveCopyPasteTempFiles/p16887">
            <a:extLst>
              <a:ext uri="{FF2B5EF4-FFF2-40B4-BE49-F238E27FC236}">
                <a16:creationId xmlns:a16="http://schemas.microsoft.com/office/drawing/2014/main" id="{D05106FC-377A-4841-8BD4-50F53DA29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802" y="2197100"/>
            <a:ext cx="33401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등호 1">
            <a:extLst>
              <a:ext uri="{FF2B5EF4-FFF2-40B4-BE49-F238E27FC236}">
                <a16:creationId xmlns:a16="http://schemas.microsoft.com/office/drawing/2014/main" id="{3517C55D-3568-2E44-9265-2274161E8C97}"/>
              </a:ext>
            </a:extLst>
          </p:cNvPr>
          <p:cNvSpPr/>
          <p:nvPr/>
        </p:nvSpPr>
        <p:spPr>
          <a:xfrm>
            <a:off x="6801769" y="2355850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4" name="곱하기 3">
            <a:extLst>
              <a:ext uri="{FF2B5EF4-FFF2-40B4-BE49-F238E27FC236}">
                <a16:creationId xmlns:a16="http://schemas.microsoft.com/office/drawing/2014/main" id="{3F1623E1-9B02-B049-8555-2900D856A1EB}"/>
              </a:ext>
            </a:extLst>
          </p:cNvPr>
          <p:cNvSpPr/>
          <p:nvPr/>
        </p:nvSpPr>
        <p:spPr>
          <a:xfrm>
            <a:off x="3459099" y="2355850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022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4F90FF-35B5-C24D-B9BF-849767574643}"/>
              </a:ext>
            </a:extLst>
          </p:cNvPr>
          <p:cNvSpPr txBox="1"/>
          <p:nvPr/>
        </p:nvSpPr>
        <p:spPr>
          <a:xfrm>
            <a:off x="2454319" y="3429000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RIGHT OUTER JOIN</a:t>
            </a:r>
            <a:endParaRPr kumimoji="1"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1C8733-7564-104C-A7E6-C1DA780CA0F2}"/>
              </a:ext>
            </a:extLst>
          </p:cNvPr>
          <p:cNvSpPr txBox="1"/>
          <p:nvPr/>
        </p:nvSpPr>
        <p:spPr>
          <a:xfrm>
            <a:off x="10253494" y="3890665"/>
            <a:ext cx="927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©</a:t>
            </a:r>
            <a:r>
              <a:rPr kumimoji="1" lang="en-US" altLang="ko-KR" sz="1200" dirty="0" err="1"/>
              <a:t>advenoh</a:t>
            </a:r>
            <a:endParaRPr kumimoji="1" lang="ko-KR" altLang="en-US" sz="1200" dirty="0"/>
          </a:p>
        </p:txBody>
      </p:sp>
      <p:pic>
        <p:nvPicPr>
          <p:cNvPr id="1025" name="Picture 1" descr="/var/folders/c6/lqjwy3fd49x_x21045t2sbxw0000gn/T/com.microsoft.Powerpoint/WebArchiveCopyPasteTempFiles/p16888">
            <a:extLst>
              <a:ext uri="{FF2B5EF4-FFF2-40B4-BE49-F238E27FC236}">
                <a16:creationId xmlns:a16="http://schemas.microsoft.com/office/drawing/2014/main" id="{E5BF43EA-D2A9-C24C-B935-78B0463D1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764" y="2317750"/>
            <a:ext cx="19177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/var/folders/c6/lqjwy3fd49x_x21045t2sbxw0000gn/T/com.microsoft.Powerpoint/WebArchiveCopyPasteTempFiles/p16889">
            <a:extLst>
              <a:ext uri="{FF2B5EF4-FFF2-40B4-BE49-F238E27FC236}">
                <a16:creationId xmlns:a16="http://schemas.microsoft.com/office/drawing/2014/main" id="{AD29F0D7-7FE0-E14C-BB1D-8E3E68C9A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134" y="2330450"/>
            <a:ext cx="19050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등호 1">
            <a:extLst>
              <a:ext uri="{FF2B5EF4-FFF2-40B4-BE49-F238E27FC236}">
                <a16:creationId xmlns:a16="http://schemas.microsoft.com/office/drawing/2014/main" id="{3517C55D-3568-2E44-9265-2274161E8C97}"/>
              </a:ext>
            </a:extLst>
          </p:cNvPr>
          <p:cNvSpPr/>
          <p:nvPr/>
        </p:nvSpPr>
        <p:spPr>
          <a:xfrm>
            <a:off x="6801769" y="2355850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4" name="곱하기 3">
            <a:extLst>
              <a:ext uri="{FF2B5EF4-FFF2-40B4-BE49-F238E27FC236}">
                <a16:creationId xmlns:a16="http://schemas.microsoft.com/office/drawing/2014/main" id="{3F1623E1-9B02-B049-8555-2900D856A1EB}"/>
              </a:ext>
            </a:extLst>
          </p:cNvPr>
          <p:cNvSpPr/>
          <p:nvPr/>
        </p:nvSpPr>
        <p:spPr>
          <a:xfrm>
            <a:off x="3459099" y="2355850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B30497-61AE-0745-A49D-F55014D08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804" y="2209800"/>
            <a:ext cx="32893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46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4F90FF-35B5-C24D-B9BF-849767574643}"/>
              </a:ext>
            </a:extLst>
          </p:cNvPr>
          <p:cNvSpPr txBox="1"/>
          <p:nvPr/>
        </p:nvSpPr>
        <p:spPr>
          <a:xfrm>
            <a:off x="2454319" y="3429000"/>
            <a:ext cx="2701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FULL OUTER JOIN</a:t>
            </a:r>
            <a:endParaRPr kumimoji="1"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1C8733-7564-104C-A7E6-C1DA780CA0F2}"/>
              </a:ext>
            </a:extLst>
          </p:cNvPr>
          <p:cNvSpPr txBox="1"/>
          <p:nvPr/>
        </p:nvSpPr>
        <p:spPr>
          <a:xfrm>
            <a:off x="10253494" y="3890665"/>
            <a:ext cx="927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©</a:t>
            </a:r>
            <a:r>
              <a:rPr kumimoji="1" lang="en-US" altLang="ko-KR" sz="1200" dirty="0" err="1"/>
              <a:t>advenoh</a:t>
            </a:r>
            <a:endParaRPr kumimoji="1" lang="ko-KR" altLang="en-US" sz="1200" dirty="0"/>
          </a:p>
        </p:txBody>
      </p:sp>
      <p:pic>
        <p:nvPicPr>
          <p:cNvPr id="1025" name="Picture 1" descr="/var/folders/c6/lqjwy3fd49x_x21045t2sbxw0000gn/T/com.microsoft.Powerpoint/WebArchiveCopyPasteTempFiles/p16888">
            <a:extLst>
              <a:ext uri="{FF2B5EF4-FFF2-40B4-BE49-F238E27FC236}">
                <a16:creationId xmlns:a16="http://schemas.microsoft.com/office/drawing/2014/main" id="{E5BF43EA-D2A9-C24C-B935-78B0463D1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764" y="2317750"/>
            <a:ext cx="19177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/var/folders/c6/lqjwy3fd49x_x21045t2sbxw0000gn/T/com.microsoft.Powerpoint/WebArchiveCopyPasteTempFiles/p16889">
            <a:extLst>
              <a:ext uri="{FF2B5EF4-FFF2-40B4-BE49-F238E27FC236}">
                <a16:creationId xmlns:a16="http://schemas.microsoft.com/office/drawing/2014/main" id="{AD29F0D7-7FE0-E14C-BB1D-8E3E68C9A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134" y="2330450"/>
            <a:ext cx="19050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등호 1">
            <a:extLst>
              <a:ext uri="{FF2B5EF4-FFF2-40B4-BE49-F238E27FC236}">
                <a16:creationId xmlns:a16="http://schemas.microsoft.com/office/drawing/2014/main" id="{3517C55D-3568-2E44-9265-2274161E8C97}"/>
              </a:ext>
            </a:extLst>
          </p:cNvPr>
          <p:cNvSpPr/>
          <p:nvPr/>
        </p:nvSpPr>
        <p:spPr>
          <a:xfrm>
            <a:off x="6801769" y="2355850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4" name="곱하기 3">
            <a:extLst>
              <a:ext uri="{FF2B5EF4-FFF2-40B4-BE49-F238E27FC236}">
                <a16:creationId xmlns:a16="http://schemas.microsoft.com/office/drawing/2014/main" id="{3F1623E1-9B02-B049-8555-2900D856A1EB}"/>
              </a:ext>
            </a:extLst>
          </p:cNvPr>
          <p:cNvSpPr/>
          <p:nvPr/>
        </p:nvSpPr>
        <p:spPr>
          <a:xfrm>
            <a:off x="3459099" y="2355850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0953C1-0D96-C94B-8F06-DBD252B3C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7931" y="1996132"/>
            <a:ext cx="36195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91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42</Words>
  <Application>Microsoft Macintosh PowerPoint</Application>
  <PresentationFormat>와이드스크린</PresentationFormat>
  <Paragraphs>22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Frank Oh</dc:creator>
  <cp:lastModifiedBy>Frank Oh</cp:lastModifiedBy>
  <cp:revision>12</cp:revision>
  <dcterms:created xsi:type="dcterms:W3CDTF">2018-11-29T06:53:53Z</dcterms:created>
  <dcterms:modified xsi:type="dcterms:W3CDTF">2018-12-09T12:20:04Z</dcterms:modified>
</cp:coreProperties>
</file>