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/>
    <p:restoredTop sz="94593"/>
  </p:normalViewPr>
  <p:slideViewPr>
    <p:cSldViewPr snapToGrid="0" snapToObjects="1">
      <p:cViewPr varScale="1">
        <p:scale>
          <a:sx n="88" d="100"/>
          <a:sy n="88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5586-EDF1-A243-9A1E-52AC5885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B1A3C-B3B7-B349-BBA0-8111C154D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9E98D-EC8A-874E-B562-A5A3865F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5BEE8-4045-AC4C-A698-447B619D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7E14-29F9-7542-B6A2-279CDD0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40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51343-6A9A-0349-911A-BB16300A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3B4A5-C79E-6D4B-93D3-39C5796AD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89445-35D6-3142-A863-0D9D40C1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7E226-0EB7-DC4A-9CBB-B765A4F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7AD7F-70C6-3C4F-8C18-B285039A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91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16B89-CC3E-DE47-88DB-C4D2E9472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473144-B439-7A46-9ADC-007D3B736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38278-6872-6742-BACE-42645E8D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44344-6BB2-2E45-8EE5-9A1CD28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892E9-3DAF-D54A-B51C-A8AD553F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62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FF6F-0693-B84E-BC25-9196DDB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3A1AC-2F75-8549-B3CD-E484145C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C2F81-D8C8-8345-A347-5C3CD599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0F8F0-3BD2-0B44-8DFC-C6683790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5B950-767D-9B4B-B71B-70F1B95E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BA1D8-2532-1349-934C-FB9BF523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53A47-7CCA-1A4C-A242-AAE041FB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6B5B-F5D0-6B44-996E-2E36FDF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84EB2-7EB7-6345-8A8A-CFC6F940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3790-0E25-F145-B176-29E0D24F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180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5C07-4A94-E747-9400-5BE9E128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6A96A-2D7A-0040-ADF4-A90E5AAC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63723-91C3-7046-A889-0D039CD9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15A14-9AAC-B542-A107-C7DB371C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E331B-7F9C-654F-8A5C-6ACF7ED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48271-E2DB-894F-9932-F3ADC049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34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54D01-3CAE-9C47-84F3-E6C65E14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83C73-160F-724B-89CD-0B606FB3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2F492-2662-2E41-A8B7-693E4000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1C785-F629-1248-8C4E-23B63CF4E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BF7759-7D23-BE4C-9B4A-6EFB43A88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6BE147-1C3E-1C47-A3D4-A8A515B9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02705A-FC3F-F144-92B9-AE28FA93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48371-CF95-044C-ADDB-CC009136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5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C5855-5409-A74F-AD49-46A64509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2E22CF-5E8C-134D-80AD-F83577B4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4B96F-DC77-5548-873D-BEA87720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CF8D02-727C-0845-A3E6-28E0110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4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893C1-81F2-4F4D-8E3E-45A10448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95790-205A-F84B-8808-643CCE0F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80EF7-D466-544F-90BF-DE2B3DBB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1B815-C45D-BD4A-9F59-AD3E0E1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94309-D233-1641-8355-ED9B667B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86DE2-8AB6-E34B-AC7D-83386113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64221-BE72-CE48-A149-21EB8D0B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7CE32-1412-5F4F-9817-3C42C226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A15F4-ED51-F044-9CC2-36169657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5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D114C-A3C8-D04B-87A7-C44D7B27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B409CC-0024-1F47-85D3-3E9010D32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32F49-8329-7644-A66E-9D86EA8A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0522-F3E5-4546-ACED-CF049615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E5464-9D13-3045-B9F7-DDD90130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62589-09CD-E64A-BD9D-94131E5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98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BDC3-A9FE-324E-AE00-3210B269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13609-2830-F44F-A6A3-F6D13AC3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FA1E5-4442-3E42-BFD5-486ED667C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48D1-1059-6240-884F-7AE6BEC53E15}" type="datetimeFigureOut">
              <a:rPr kumimoji="1" lang="ko-KR" altLang="en-US" smtClean="0"/>
              <a:t>2019. 2. 3.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DCA89-AAC4-5147-AB68-78592AB3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DA7C0-89A2-A642-A332-2911E7B7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6836-54DE-E84A-86B5-6945407EA3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87F876F-88BF-874F-A6A6-8E08079379B3}"/>
              </a:ext>
            </a:extLst>
          </p:cNvPr>
          <p:cNvSpPr/>
          <p:nvPr/>
        </p:nvSpPr>
        <p:spPr>
          <a:xfrm>
            <a:off x="7380136" y="903740"/>
            <a:ext cx="1931981" cy="1344901"/>
          </a:xfrm>
          <a:prstGeom prst="roundRect">
            <a:avLst>
              <a:gd name="adj" fmla="val 912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59448-EF80-F045-B44A-84BECC12A2A0}"/>
              </a:ext>
            </a:extLst>
          </p:cNvPr>
          <p:cNvSpPr txBox="1"/>
          <p:nvPr/>
        </p:nvSpPr>
        <p:spPr>
          <a:xfrm>
            <a:off x="8232955" y="1302306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일 필수 </a:t>
            </a:r>
            <a:r>
              <a:rPr kumimoji="1" lang="en-US" altLang="ko-KR" sz="600" dirty="0"/>
              <a:t>(1)</a:t>
            </a:r>
            <a:endParaRPr kumimoji="1" lang="ko-KR" altLang="en-US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B9952-20E4-CF4E-973A-A4727D638E51}"/>
              </a:ext>
            </a:extLst>
          </p:cNvPr>
          <p:cNvSpPr txBox="1"/>
          <p:nvPr/>
        </p:nvSpPr>
        <p:spPr>
          <a:xfrm>
            <a:off x="8041396" y="649075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IE </a:t>
            </a:r>
            <a:r>
              <a:rPr kumimoji="1" lang="ko-KR" altLang="en-US" sz="800" dirty="0"/>
              <a:t>표기법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5C21FE-C09C-EB4B-A205-D6B42BA51D47}"/>
              </a:ext>
            </a:extLst>
          </p:cNvPr>
          <p:cNvGrpSpPr/>
          <p:nvPr/>
        </p:nvGrpSpPr>
        <p:grpSpPr>
          <a:xfrm>
            <a:off x="7585237" y="1094740"/>
            <a:ext cx="542683" cy="146796"/>
            <a:chOff x="7585237" y="1094740"/>
            <a:chExt cx="542683" cy="146796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386AF234-13ED-4944-987B-973CDC873545}"/>
                </a:ext>
              </a:extLst>
            </p:cNvPr>
            <p:cNvCxnSpPr>
              <a:cxnSpLocks/>
            </p:cNvCxnSpPr>
            <p:nvPr/>
          </p:nvCxnSpPr>
          <p:spPr>
            <a:xfrm>
              <a:off x="7585237" y="1168138"/>
              <a:ext cx="542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293CFC94-5A28-894F-AC8A-98BA67B11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396" y="1104025"/>
              <a:ext cx="77538" cy="6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BC7A6D4B-3CD8-5442-8C40-AC0EA85EB059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96" y="1168138"/>
              <a:ext cx="77538" cy="67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299FC8F1-D699-C544-900B-A618954F4525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96" y="1094740"/>
              <a:ext cx="0" cy="14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4716BF58-064B-4F45-B199-2231C5A455FB}"/>
              </a:ext>
            </a:extLst>
          </p:cNvPr>
          <p:cNvCxnSpPr>
            <a:cxnSpLocks/>
          </p:cNvCxnSpPr>
          <p:nvPr/>
        </p:nvCxnSpPr>
        <p:spPr>
          <a:xfrm>
            <a:off x="7585237" y="1995393"/>
            <a:ext cx="542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DB0718AD-105D-DB4D-ADFE-94C195C0E6A1}"/>
              </a:ext>
            </a:extLst>
          </p:cNvPr>
          <p:cNvCxnSpPr>
            <a:cxnSpLocks/>
          </p:cNvCxnSpPr>
          <p:nvPr/>
        </p:nvCxnSpPr>
        <p:spPr>
          <a:xfrm flipV="1">
            <a:off x="8041396" y="1931280"/>
            <a:ext cx="77538" cy="64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EC987D0A-27CC-6045-BF74-820500F8AAC4}"/>
              </a:ext>
            </a:extLst>
          </p:cNvPr>
          <p:cNvCxnSpPr>
            <a:cxnSpLocks/>
          </p:cNvCxnSpPr>
          <p:nvPr/>
        </p:nvCxnSpPr>
        <p:spPr>
          <a:xfrm>
            <a:off x="8041396" y="1995393"/>
            <a:ext cx="77538" cy="67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C3081D-4219-F440-9B20-BE63099737E9}"/>
              </a:ext>
            </a:extLst>
          </p:cNvPr>
          <p:cNvGrpSpPr/>
          <p:nvPr/>
        </p:nvGrpSpPr>
        <p:grpSpPr>
          <a:xfrm>
            <a:off x="7587845" y="1340176"/>
            <a:ext cx="542683" cy="147260"/>
            <a:chOff x="7587845" y="1340176"/>
            <a:chExt cx="542683" cy="147260"/>
          </a:xfrm>
        </p:grpSpPr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4D9DEBED-6728-4345-93EC-868552FE7936}"/>
                </a:ext>
              </a:extLst>
            </p:cNvPr>
            <p:cNvCxnSpPr>
              <a:cxnSpLocks/>
            </p:cNvCxnSpPr>
            <p:nvPr/>
          </p:nvCxnSpPr>
          <p:spPr>
            <a:xfrm>
              <a:off x="7587845" y="1416603"/>
              <a:ext cx="542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BDD3FC2A-83D1-4847-A0A5-65C1E13FA610}"/>
                </a:ext>
              </a:extLst>
            </p:cNvPr>
            <p:cNvCxnSpPr>
              <a:cxnSpLocks/>
            </p:cNvCxnSpPr>
            <p:nvPr/>
          </p:nvCxnSpPr>
          <p:spPr>
            <a:xfrm>
              <a:off x="8041172" y="1340176"/>
              <a:ext cx="0" cy="14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7126A64-5513-5D4B-BA37-5239686F320E}"/>
                </a:ext>
              </a:extLst>
            </p:cNvPr>
            <p:cNvCxnSpPr>
              <a:cxnSpLocks/>
            </p:cNvCxnSpPr>
            <p:nvPr/>
          </p:nvCxnSpPr>
          <p:spPr>
            <a:xfrm>
              <a:off x="8080165" y="1340640"/>
              <a:ext cx="0" cy="14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EDEA2F8-AD6D-744C-A86A-F225124D4D3B}"/>
              </a:ext>
            </a:extLst>
          </p:cNvPr>
          <p:cNvCxnSpPr>
            <a:cxnSpLocks/>
          </p:cNvCxnSpPr>
          <p:nvPr/>
        </p:nvCxnSpPr>
        <p:spPr>
          <a:xfrm>
            <a:off x="7585237" y="1692014"/>
            <a:ext cx="542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2236F5B-D5FE-A146-8445-F8A084EFF448}"/>
              </a:ext>
            </a:extLst>
          </p:cNvPr>
          <p:cNvCxnSpPr>
            <a:cxnSpLocks/>
          </p:cNvCxnSpPr>
          <p:nvPr/>
        </p:nvCxnSpPr>
        <p:spPr>
          <a:xfrm>
            <a:off x="8038564" y="1615587"/>
            <a:ext cx="0" cy="14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821E197E-B616-8040-913D-204166160505}"/>
              </a:ext>
            </a:extLst>
          </p:cNvPr>
          <p:cNvSpPr/>
          <p:nvPr/>
        </p:nvSpPr>
        <p:spPr>
          <a:xfrm>
            <a:off x="7874898" y="1631346"/>
            <a:ext cx="124528" cy="12133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48ADA0-B5A0-3B49-9482-7D910348D7E2}"/>
              </a:ext>
            </a:extLst>
          </p:cNvPr>
          <p:cNvSpPr txBox="1"/>
          <p:nvPr/>
        </p:nvSpPr>
        <p:spPr>
          <a:xfrm>
            <a:off x="8232955" y="1068076"/>
            <a:ext cx="7409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다 필수 </a:t>
            </a:r>
            <a:r>
              <a:rPr kumimoji="1" lang="en-US" altLang="ko-KR" sz="600" dirty="0"/>
              <a:t>(1 </a:t>
            </a:r>
            <a:r>
              <a:rPr kumimoji="1" lang="ko-KR" altLang="en-US" sz="600" dirty="0"/>
              <a:t>이상</a:t>
            </a:r>
            <a:r>
              <a:rPr kumimoji="1" lang="en-US" altLang="ko-KR" sz="600" dirty="0"/>
              <a:t>)</a:t>
            </a:r>
            <a:endParaRPr kumimoji="1" lang="ko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D4B649-DD45-E844-BBA5-F74A8356E3D5}"/>
              </a:ext>
            </a:extLst>
          </p:cNvPr>
          <p:cNvSpPr txBox="1"/>
          <p:nvPr/>
        </p:nvSpPr>
        <p:spPr>
          <a:xfrm>
            <a:off x="8232955" y="1599680"/>
            <a:ext cx="8098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일 선택 </a:t>
            </a:r>
            <a:r>
              <a:rPr kumimoji="1" lang="en-US" altLang="ko-KR" sz="600" dirty="0"/>
              <a:t>(0</a:t>
            </a:r>
            <a:r>
              <a:rPr kumimoji="1" lang="ko-KR" altLang="en-US" sz="600" dirty="0"/>
              <a:t> 또는 </a:t>
            </a:r>
            <a:r>
              <a:rPr kumimoji="1" lang="en-US" altLang="ko-KR" sz="600" dirty="0"/>
              <a:t>1)</a:t>
            </a:r>
            <a:endParaRPr kumimoji="1"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BF904-FEFE-854C-BB93-47CBAC5AC9F8}"/>
              </a:ext>
            </a:extLst>
          </p:cNvPr>
          <p:cNvSpPr txBox="1"/>
          <p:nvPr/>
        </p:nvSpPr>
        <p:spPr>
          <a:xfrm>
            <a:off x="8232955" y="1887180"/>
            <a:ext cx="7409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다 선택 </a:t>
            </a:r>
            <a:r>
              <a:rPr kumimoji="1" lang="en-US" altLang="ko-KR" sz="600" dirty="0"/>
              <a:t>(0</a:t>
            </a:r>
            <a:r>
              <a:rPr kumimoji="1" lang="ko-KR" altLang="en-US" sz="600" dirty="0"/>
              <a:t> 이상</a:t>
            </a:r>
            <a:r>
              <a:rPr kumimoji="1" lang="en-US" altLang="ko-KR" sz="600" dirty="0"/>
              <a:t>)</a:t>
            </a:r>
            <a:endParaRPr kumimoji="1"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E8F9C3-D143-3B45-BEF0-4784AACADB44}"/>
              </a:ext>
            </a:extLst>
          </p:cNvPr>
          <p:cNvSpPr/>
          <p:nvPr/>
        </p:nvSpPr>
        <p:spPr>
          <a:xfrm>
            <a:off x="7877822" y="1940479"/>
            <a:ext cx="124528" cy="12133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8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DEF28-CAFC-7144-9146-451F902BE6C0}"/>
              </a:ext>
            </a:extLst>
          </p:cNvPr>
          <p:cNvSpPr txBox="1"/>
          <p:nvPr/>
        </p:nvSpPr>
        <p:spPr>
          <a:xfrm>
            <a:off x="457199" y="509953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다대다</a:t>
            </a:r>
            <a:r>
              <a:rPr kumimoji="1" lang="en-US" altLang="ko-KR" dirty="0"/>
              <a:t>(N:M) </a:t>
            </a:r>
            <a:r>
              <a:rPr kumimoji="1" lang="ko-KR" altLang="en-US" dirty="0"/>
              <a:t>관계</a:t>
            </a:r>
            <a:endParaRPr kumimoji="1" lang="en-US" altLang="ko-KR" dirty="0"/>
          </a:p>
          <a:p>
            <a:r>
              <a:rPr kumimoji="1" lang="ko-KR" altLang="en-US" dirty="0"/>
              <a:t>회원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상품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한 부서는 여러 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8A867F4-B1CB-C747-B87B-7762B1705678}"/>
              </a:ext>
            </a:extLst>
          </p:cNvPr>
          <p:cNvCxnSpPr>
            <a:stCxn id="7" idx="4"/>
          </p:cNvCxnSpPr>
          <p:nvPr/>
        </p:nvCxnSpPr>
        <p:spPr>
          <a:xfrm>
            <a:off x="7006151" y="2222499"/>
            <a:ext cx="250992" cy="84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C5594D4-DF27-0C47-9AA4-995F943335EE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662922" y="2680701"/>
            <a:ext cx="1020300" cy="68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865EB8F-377B-484E-A618-501D132D5E7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826327" y="2198913"/>
            <a:ext cx="75628" cy="105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DF1F90D-0DFE-9D43-8BE8-4198E3072696}"/>
              </a:ext>
            </a:extLst>
          </p:cNvPr>
          <p:cNvCxnSpPr>
            <a:cxnSpLocks/>
          </p:cNvCxnSpPr>
          <p:nvPr/>
        </p:nvCxnSpPr>
        <p:spPr>
          <a:xfrm>
            <a:off x="2670030" y="2646134"/>
            <a:ext cx="809768" cy="60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ABAF0FE-6B45-C546-ABF3-38D43C2C3ED7}"/>
              </a:ext>
            </a:extLst>
          </p:cNvPr>
          <p:cNvCxnSpPr>
            <a:cxnSpLocks/>
          </p:cNvCxnSpPr>
          <p:nvPr/>
        </p:nvCxnSpPr>
        <p:spPr>
          <a:xfrm flipV="1">
            <a:off x="2670030" y="3429000"/>
            <a:ext cx="857226" cy="13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03328-890A-C141-B48A-9B4F041EF7CE}"/>
              </a:ext>
            </a:extLst>
          </p:cNvPr>
          <p:cNvSpPr/>
          <p:nvPr/>
        </p:nvSpPr>
        <p:spPr>
          <a:xfrm>
            <a:off x="3357621" y="3069769"/>
            <a:ext cx="937412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90B43-A22D-4948-A88D-94B574052C53}"/>
              </a:ext>
            </a:extLst>
          </p:cNvPr>
          <p:cNvSpPr/>
          <p:nvPr/>
        </p:nvSpPr>
        <p:spPr>
          <a:xfrm>
            <a:off x="7006151" y="3069769"/>
            <a:ext cx="937412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상품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CFD3680-B236-9248-81E5-481C5F6D3EB2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95033" y="3363683"/>
            <a:ext cx="30016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C0F5A18-28F3-6C41-BD9D-7FC33A6131A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881452" y="3494317"/>
            <a:ext cx="393078" cy="78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2D44F84A-CBC6-BB47-BA6B-89ED30A3E0A5}"/>
              </a:ext>
            </a:extLst>
          </p:cNvPr>
          <p:cNvSpPr/>
          <p:nvPr/>
        </p:nvSpPr>
        <p:spPr>
          <a:xfrm>
            <a:off x="4881452" y="3055255"/>
            <a:ext cx="1393371" cy="624115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주문</a:t>
            </a: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910420E-DC54-264B-B26F-0ADA316BC781}"/>
              </a:ext>
            </a:extLst>
          </p:cNvPr>
          <p:cNvCxnSpPr>
            <a:cxnSpLocks/>
          </p:cNvCxnSpPr>
          <p:nvPr/>
        </p:nvCxnSpPr>
        <p:spPr>
          <a:xfrm>
            <a:off x="5860950" y="3494317"/>
            <a:ext cx="365989" cy="96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BE8238F-45A4-A147-A1E4-C3E2D997C985}"/>
              </a:ext>
            </a:extLst>
          </p:cNvPr>
          <p:cNvSpPr/>
          <p:nvPr/>
        </p:nvSpPr>
        <p:spPr>
          <a:xfrm>
            <a:off x="4412746" y="4274454"/>
            <a:ext cx="937412" cy="4608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주문번호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FADEB2-BA6F-DE47-9CBF-BB21E430BF48}"/>
              </a:ext>
            </a:extLst>
          </p:cNvPr>
          <p:cNvSpPr/>
          <p:nvPr/>
        </p:nvSpPr>
        <p:spPr>
          <a:xfrm>
            <a:off x="5880673" y="4298040"/>
            <a:ext cx="937412" cy="4608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주문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날짜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2E5AB1D-4815-424F-BABC-3AA84C4AE562}"/>
              </a:ext>
            </a:extLst>
          </p:cNvPr>
          <p:cNvSpPr/>
          <p:nvPr/>
        </p:nvSpPr>
        <p:spPr>
          <a:xfrm>
            <a:off x="6349379" y="1776182"/>
            <a:ext cx="1313543" cy="4463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/>
              <a:t>제품번호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D17A10-CA38-6D44-9E4B-EE281277F6A4}"/>
              </a:ext>
            </a:extLst>
          </p:cNvPr>
          <p:cNvSpPr/>
          <p:nvPr/>
        </p:nvSpPr>
        <p:spPr>
          <a:xfrm>
            <a:off x="8490858" y="2178958"/>
            <a:ext cx="1313543" cy="587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제품이름</a:t>
            </a:r>
            <a:endParaRPr kumimoji="1"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036204-33C7-FE47-8414-307BABDE7C79}"/>
              </a:ext>
            </a:extLst>
          </p:cNvPr>
          <p:cNvSpPr/>
          <p:nvPr/>
        </p:nvSpPr>
        <p:spPr>
          <a:xfrm>
            <a:off x="1727818" y="2111830"/>
            <a:ext cx="1346201" cy="5842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 err="1"/>
              <a:t>회원번호</a:t>
            </a:r>
            <a:endParaRPr kumimoji="1" lang="ko-KR" altLang="en-US" sz="1400" u="sng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D708E1-A87A-2B44-ADAA-ABEF243E5540}"/>
              </a:ext>
            </a:extLst>
          </p:cNvPr>
          <p:cNvSpPr/>
          <p:nvPr/>
        </p:nvSpPr>
        <p:spPr>
          <a:xfrm>
            <a:off x="3438069" y="1799770"/>
            <a:ext cx="776515" cy="3991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성명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7D255C-5EAD-9446-8C31-5D2554937C18}"/>
              </a:ext>
            </a:extLst>
          </p:cNvPr>
          <p:cNvSpPr/>
          <p:nvPr/>
        </p:nvSpPr>
        <p:spPr>
          <a:xfrm>
            <a:off x="1962171" y="3363683"/>
            <a:ext cx="877494" cy="460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부서</a:t>
            </a:r>
          </a:p>
        </p:txBody>
      </p:sp>
    </p:spTree>
    <p:extLst>
      <p:ext uri="{BB962C8B-B14F-4D97-AF65-F5344CB8AC3E}">
        <p14:creationId xmlns:p14="http://schemas.microsoft.com/office/powerpoint/2010/main" val="373470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Macintosh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Frank Oh</dc:creator>
  <cp:lastModifiedBy>Frank Oh</cp:lastModifiedBy>
  <cp:revision>7</cp:revision>
  <dcterms:created xsi:type="dcterms:W3CDTF">2019-01-27T12:24:41Z</dcterms:created>
  <dcterms:modified xsi:type="dcterms:W3CDTF">2019-02-03T07:12:08Z</dcterms:modified>
</cp:coreProperties>
</file>