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5" r:id="rId5"/>
    <p:sldId id="406" r:id="rId6"/>
    <p:sldId id="413" r:id="rId7"/>
    <p:sldId id="414" r:id="rId8"/>
    <p:sldId id="416" r:id="rId9"/>
    <p:sldId id="404" r:id="rId10"/>
    <p:sldId id="408" r:id="rId11"/>
    <p:sldId id="409" r:id="rId12"/>
    <p:sldId id="410" r:id="rId13"/>
    <p:sldId id="411" r:id="rId14"/>
    <p:sldId id="389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25/07/2015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Spring</a:t>
            </a:r>
            <a:r>
              <a:rPr lang="fr-CA" sz="4000" dirty="0" smtClean="0">
                <a:solidFill>
                  <a:schemeClr val="bg1"/>
                </a:solidFill>
              </a:rPr>
              <a:t> Data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 JPA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method declaration was inspected by the infrastructure and parsed, and a store-specific query was derived eventually.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queries become more complex we can use the </a:t>
            </a:r>
            <a:r>
              <a:rPr lang="en-US" sz="1400" b="1" dirty="0">
                <a:solidFill>
                  <a:srgbClr val="3C5790"/>
                </a:solidFill>
              </a:rPr>
              <a:t>@Query</a:t>
            </a:r>
            <a:r>
              <a:rPr lang="en-US" sz="1400" dirty="0">
                <a:solidFill>
                  <a:srgbClr val="3C5790"/>
                </a:solidFill>
              </a:rPr>
              <a:t> annotation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queries can even be externalized into a properties file—$store-named-</a:t>
            </a:r>
            <a:r>
              <a:rPr lang="en-US" sz="1400" dirty="0" err="1">
                <a:solidFill>
                  <a:srgbClr val="3C5790"/>
                </a:solidFill>
              </a:rPr>
              <a:t>queries.properties</a:t>
            </a:r>
            <a:r>
              <a:rPr lang="en-US" sz="1400" dirty="0">
                <a:solidFill>
                  <a:srgbClr val="3C5790"/>
                </a:solidFill>
              </a:rPr>
              <a:t>, located in META-INF—where $store is a placeholder for </a:t>
            </a:r>
            <a:r>
              <a:rPr lang="en-US" sz="1400" dirty="0" err="1">
                <a:solidFill>
                  <a:srgbClr val="3C5790"/>
                </a:solidFill>
              </a:rPr>
              <a:t>jpa</a:t>
            </a:r>
            <a:r>
              <a:rPr lang="en-US" sz="1400" dirty="0">
                <a:solidFill>
                  <a:srgbClr val="3C5790"/>
                </a:solidFill>
              </a:rPr>
              <a:t>, mongo,neo4j, etc.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key has to follow the convention of $</a:t>
            </a:r>
            <a:r>
              <a:rPr lang="en-US" sz="1400" dirty="0" err="1">
                <a:solidFill>
                  <a:srgbClr val="3C5790"/>
                </a:solidFill>
              </a:rPr>
              <a:t>domainType</a:t>
            </a:r>
            <a:r>
              <a:rPr lang="en-US" sz="1400" dirty="0">
                <a:solidFill>
                  <a:srgbClr val="3C5790"/>
                </a:solidFill>
              </a:rPr>
              <a:t>.$</a:t>
            </a:r>
            <a:r>
              <a:rPr lang="en-US" sz="1400" dirty="0" err="1">
                <a:solidFill>
                  <a:srgbClr val="3C5790"/>
                </a:solidFill>
              </a:rPr>
              <a:t>methodName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962400"/>
            <a:ext cx="5372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 JPA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Pagination and </a:t>
            </a:r>
            <a:r>
              <a:rPr lang="en-US" sz="1400" b="1" dirty="0" smtClean="0">
                <a:solidFill>
                  <a:srgbClr val="3C5790"/>
                </a:solidFill>
              </a:rPr>
              <a:t>Sorting: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If the number of results returned from a query grows significantly, we can use pagination.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Spring Data provides a pagination API that can be used with the repositories.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the pagination functionality with the repository by simply adding a </a:t>
            </a:r>
            <a:r>
              <a:rPr lang="en-US" sz="1400" dirty="0" err="1">
                <a:solidFill>
                  <a:srgbClr val="3C5790"/>
                </a:solidFill>
              </a:rPr>
              <a:t>Pageable</a:t>
            </a:r>
            <a:r>
              <a:rPr lang="en-US" sz="1400" dirty="0">
                <a:solidFill>
                  <a:srgbClr val="3C5790"/>
                </a:solidFill>
              </a:rPr>
              <a:t> as a method parameter.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implementation for </a:t>
            </a:r>
            <a:r>
              <a:rPr lang="en-US" sz="1400" b="1" dirty="0" err="1">
                <a:solidFill>
                  <a:srgbClr val="3C5790"/>
                </a:solidFill>
              </a:rPr>
              <a:t>Pageable</a:t>
            </a:r>
            <a:r>
              <a:rPr lang="en-US" sz="1400" dirty="0">
                <a:solidFill>
                  <a:srgbClr val="3C5790"/>
                </a:solidFill>
              </a:rPr>
              <a:t> is </a:t>
            </a:r>
            <a:r>
              <a:rPr lang="en-US" sz="1400" dirty="0" err="1">
                <a:solidFill>
                  <a:srgbClr val="3C5790"/>
                </a:solidFill>
              </a:rPr>
              <a:t>PageRequest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don’t need pagination functionality, but plain sorting only, add a Sort parameter to the method </a:t>
            </a:r>
            <a:r>
              <a:rPr lang="en-US" sz="1400" dirty="0" smtClean="0">
                <a:solidFill>
                  <a:srgbClr val="3C5790"/>
                </a:solidFill>
              </a:rPr>
              <a:t>signature; if </a:t>
            </a:r>
            <a:r>
              <a:rPr lang="en-US" sz="1400" dirty="0">
                <a:solidFill>
                  <a:srgbClr val="3C5790"/>
                </a:solidFill>
              </a:rPr>
              <a:t>we want pagination and sort we need to use Sort object on </a:t>
            </a:r>
            <a:r>
              <a:rPr lang="en-US" sz="1400" dirty="0" err="1">
                <a:solidFill>
                  <a:srgbClr val="3C5790"/>
                </a:solidFill>
              </a:rPr>
              <a:t>Pageable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49434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5410200"/>
            <a:ext cx="6076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5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 JPA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Repositories: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derive the queries, we had to extend a Spring Data–specific marker interface: </a:t>
            </a:r>
            <a:r>
              <a:rPr lang="en-US" sz="1400" b="1" dirty="0">
                <a:solidFill>
                  <a:srgbClr val="3C5790"/>
                </a:solidFill>
              </a:rPr>
              <a:t>Repository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Repository</a:t>
            </a:r>
            <a:r>
              <a:rPr lang="en-US" sz="1400" dirty="0">
                <a:solidFill>
                  <a:srgbClr val="3C5790"/>
                </a:solidFill>
              </a:rPr>
              <a:t>: A plain marker interface to let the Spring Data infrastructure pick up user-defined </a:t>
            </a:r>
            <a:r>
              <a:rPr lang="en-US" sz="1400" dirty="0" smtClean="0">
                <a:solidFill>
                  <a:srgbClr val="3C5790"/>
                </a:solidFill>
              </a:rPr>
              <a:t>repositories.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CrudRepository</a:t>
            </a:r>
            <a:r>
              <a:rPr lang="en-US" sz="1400" dirty="0">
                <a:solidFill>
                  <a:srgbClr val="3C5790"/>
                </a:solidFill>
              </a:rPr>
              <a:t>: extends Repository and adds basic persistence methods like saving, finding, and deleting </a:t>
            </a:r>
            <a:r>
              <a:rPr lang="en-US" sz="1400" dirty="0" smtClean="0">
                <a:solidFill>
                  <a:srgbClr val="3C5790"/>
                </a:solidFill>
              </a:rPr>
              <a:t>entities.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PagingAndSortingRepositories</a:t>
            </a:r>
            <a:r>
              <a:rPr lang="en-US" sz="1400" dirty="0">
                <a:solidFill>
                  <a:srgbClr val="3C5790"/>
                </a:solidFill>
              </a:rPr>
              <a:t>: extends </a:t>
            </a:r>
            <a:r>
              <a:rPr lang="en-US" sz="1400" dirty="0" err="1">
                <a:solidFill>
                  <a:srgbClr val="3C5790"/>
                </a:solidFill>
              </a:rPr>
              <a:t>CrudRepository</a:t>
            </a:r>
            <a:r>
              <a:rPr lang="en-US" sz="1400" dirty="0">
                <a:solidFill>
                  <a:srgbClr val="3C5790"/>
                </a:solidFill>
              </a:rPr>
              <a:t> and adds methods for accessing entities page by page and sorting them by given </a:t>
            </a:r>
            <a:r>
              <a:rPr lang="en-US" sz="1400" dirty="0" smtClean="0">
                <a:solidFill>
                  <a:srgbClr val="3C5790"/>
                </a:solidFill>
              </a:rPr>
              <a:t>criteria.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038600"/>
            <a:ext cx="64484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0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Provides finder methods out of the box.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Useful features like paging, sorting are provided.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Easy to use.</a:t>
            </a:r>
          </a:p>
          <a:p>
            <a:r>
              <a:rPr lang="en-US" sz="1400" smtClean="0">
                <a:solidFill>
                  <a:srgbClr val="3C5790"/>
                </a:solidFill>
              </a:rPr>
              <a:t>Documented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projects.spring.io/spring-data-jpa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Oreilly</a:t>
            </a:r>
            <a:r>
              <a:rPr lang="fr-CA" sz="1600" dirty="0" smtClean="0">
                <a:solidFill>
                  <a:schemeClr val="bg1"/>
                </a:solidFill>
              </a:rPr>
              <a:t> – </a:t>
            </a:r>
            <a:r>
              <a:rPr lang="fr-CA" sz="1600" dirty="0" err="1" smtClean="0">
                <a:solidFill>
                  <a:schemeClr val="bg1"/>
                </a:solidFill>
              </a:rPr>
              <a:t>Spring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http://www.petrikainulainen.net/spring-data-jpa-tutorial/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Data?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JPA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Data JPA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Spring Data aims to significantly improve the implementation of data access layers by reducing the effort to the amount that's actually needed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Spring Data provides a familiar and consistent Spring-based programming model for </a:t>
            </a:r>
            <a:r>
              <a:rPr lang="en-US" sz="1500" dirty="0" err="1">
                <a:solidFill>
                  <a:srgbClr val="3C5790"/>
                </a:solidFill>
              </a:rPr>
              <a:t>NoSQL</a:t>
            </a:r>
            <a:r>
              <a:rPr lang="en-US" sz="1500" dirty="0">
                <a:solidFill>
                  <a:srgbClr val="3C5790"/>
                </a:solidFill>
              </a:rPr>
              <a:t> and relational stores while retaining store-specific features and capabilities.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Spring Data JPA is not a JPA provider.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adds an extra layer of abstraction on the top of our JPA provider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repository layer of our application contains three layers: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Spring </a:t>
            </a:r>
            <a:r>
              <a:rPr lang="en-US" sz="1400" b="1" dirty="0">
                <a:solidFill>
                  <a:srgbClr val="3C5790"/>
                </a:solidFill>
              </a:rPr>
              <a:t>Data JPA</a:t>
            </a:r>
            <a:r>
              <a:rPr lang="en-US" sz="1400" dirty="0">
                <a:solidFill>
                  <a:srgbClr val="3C5790"/>
                </a:solidFill>
              </a:rPr>
              <a:t> provides support for creating JPA repositories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Spring </a:t>
            </a:r>
            <a:r>
              <a:rPr lang="en-US" sz="1400" b="1" dirty="0">
                <a:solidFill>
                  <a:srgbClr val="3C5790"/>
                </a:solidFill>
              </a:rPr>
              <a:t>Data Commons</a:t>
            </a:r>
            <a:r>
              <a:rPr lang="en-US" sz="1400" dirty="0">
                <a:solidFill>
                  <a:srgbClr val="3C5790"/>
                </a:solidFill>
              </a:rPr>
              <a:t> provides the infrastructure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JPA Provider</a:t>
            </a:r>
            <a:r>
              <a:rPr lang="en-US" sz="1400" dirty="0">
                <a:solidFill>
                  <a:srgbClr val="3C5790"/>
                </a:solidFill>
              </a:rPr>
              <a:t> implements the Java Persistence API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38600"/>
            <a:ext cx="3524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7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Features:</a:t>
            </a:r>
            <a:endParaRPr lang="en-US" sz="1500" b="1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Sophisticated support to build repositories based on Spring and JPA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Support for </a:t>
            </a:r>
            <a:r>
              <a:rPr lang="en-US" sz="1500" dirty="0" err="1">
                <a:solidFill>
                  <a:srgbClr val="3C5790"/>
                </a:solidFill>
              </a:rPr>
              <a:t>Querydsl</a:t>
            </a:r>
            <a:r>
              <a:rPr lang="en-US" sz="1500" dirty="0">
                <a:solidFill>
                  <a:srgbClr val="3C5790"/>
                </a:solidFill>
              </a:rPr>
              <a:t> predicates and thus type-safe JPA queries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Transparent auditing of domain class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Pagination support, dynamic query execution, ability to integrate custom data access code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Validation of @Query annotated queries at bootstrap time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Support for XML based entity mapping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JavaConfig</a:t>
            </a:r>
            <a:r>
              <a:rPr lang="en-US" sz="1500" dirty="0">
                <a:solidFill>
                  <a:srgbClr val="3C5790"/>
                </a:solidFill>
              </a:rPr>
              <a:t> based repository configuration by introducing @</a:t>
            </a:r>
            <a:r>
              <a:rPr lang="en-US" sz="1500" dirty="0" err="1">
                <a:solidFill>
                  <a:srgbClr val="3C5790"/>
                </a:solidFill>
              </a:rPr>
              <a:t>EnableJpaRepositories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JPA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An entity is a persistent domain object.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Each entity class generally represents a single database table.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An instance of such a class contains the data of a single table row.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entity manager manages the entities of the application.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persistence unit specifies all entity classes, which are managed by the </a:t>
            </a:r>
            <a:r>
              <a:rPr lang="en-US" sz="1500" dirty="0" smtClean="0">
                <a:solidFill>
                  <a:srgbClr val="3C5790"/>
                </a:solidFill>
              </a:rPr>
              <a:t>entity managers </a:t>
            </a:r>
            <a:r>
              <a:rPr lang="en-US" sz="1500" dirty="0">
                <a:solidFill>
                  <a:srgbClr val="3C5790"/>
                </a:solidFill>
              </a:rPr>
              <a:t>of the application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Each persistence unit contains all classes representing the data stored in a single database.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JPA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JPA has 2 methods for creating database queries: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Java </a:t>
            </a:r>
            <a:r>
              <a:rPr lang="en-US" sz="1400" b="1" dirty="0">
                <a:solidFill>
                  <a:srgbClr val="3C5790"/>
                </a:solidFill>
              </a:rPr>
              <a:t>Persistence Query Language (JPQL) 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Criteria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queries written by using these technologies do not deal directly with database tables.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Queries are written over the entities of the application and their persistent state.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This ensures that the created queries are portable and not tied to a specific database schema or database provider.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Repository Hierarchy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14600"/>
            <a:ext cx="7248525" cy="389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1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Data JPA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create the DAL we need to define Spring Data Repository interfaces.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trigger the </a:t>
            </a:r>
            <a:r>
              <a:rPr lang="en-US" sz="1400" dirty="0" err="1">
                <a:solidFill>
                  <a:srgbClr val="3C5790"/>
                </a:solidFill>
              </a:rPr>
              <a:t>autodiscovery</a:t>
            </a:r>
            <a:r>
              <a:rPr lang="en-US" sz="1400" dirty="0">
                <a:solidFill>
                  <a:srgbClr val="3C5790"/>
                </a:solidFill>
              </a:rPr>
              <a:t> of the interfaces declared, we use either the &lt;repositories /&gt; element of the store-specific XML </a:t>
            </a:r>
            <a:r>
              <a:rPr lang="en-US" sz="1400" dirty="0" smtClean="0">
                <a:solidFill>
                  <a:srgbClr val="3C5790"/>
                </a:solidFill>
              </a:rPr>
              <a:t>namespace or </a:t>
            </a:r>
            <a:r>
              <a:rPr lang="en-US" sz="1400" dirty="0">
                <a:solidFill>
                  <a:srgbClr val="3C5790"/>
                </a:solidFill>
              </a:rPr>
              <a:t>the related @</a:t>
            </a:r>
            <a:r>
              <a:rPr lang="en-US" sz="1400" dirty="0" err="1">
                <a:solidFill>
                  <a:srgbClr val="3C5790"/>
                </a:solidFill>
              </a:rPr>
              <a:t>EnableRepositories</a:t>
            </a:r>
            <a:r>
              <a:rPr lang="en-US" sz="1400" dirty="0">
                <a:solidFill>
                  <a:srgbClr val="3C5790"/>
                </a:solidFill>
              </a:rPr>
              <a:t> annotation in case we’re using </a:t>
            </a:r>
            <a:r>
              <a:rPr lang="en-US" sz="1400" dirty="0" err="1">
                <a:solidFill>
                  <a:srgbClr val="3C5790"/>
                </a:solidFill>
              </a:rPr>
              <a:t>JavaConfig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971800"/>
            <a:ext cx="50577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27717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5372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8097</TotalTime>
  <Words>702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143</vt:lpstr>
      <vt:lpstr>Spring Data</vt:lpstr>
      <vt:lpstr>Contents</vt:lpstr>
      <vt:lpstr>What is Spring Data?</vt:lpstr>
      <vt:lpstr>What is Spring Data? (cont.)</vt:lpstr>
      <vt:lpstr>Features</vt:lpstr>
      <vt:lpstr>JPA</vt:lpstr>
      <vt:lpstr>JPA (cont.)</vt:lpstr>
      <vt:lpstr>Architecture</vt:lpstr>
      <vt:lpstr>Spring Data JPA</vt:lpstr>
      <vt:lpstr>Spring Data JPA (cont.)</vt:lpstr>
      <vt:lpstr>Spring Data JPA (cont.)</vt:lpstr>
      <vt:lpstr>Spring Data JPA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926</cp:revision>
  <dcterms:created xsi:type="dcterms:W3CDTF">2012-04-12T06:19:17Z</dcterms:created>
  <dcterms:modified xsi:type="dcterms:W3CDTF">2015-07-25T15:46:44Z</dcterms:modified>
</cp:coreProperties>
</file>