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1" r:id="rId5"/>
    <p:sldId id="387" r:id="rId6"/>
    <p:sldId id="372" r:id="rId7"/>
    <p:sldId id="382" r:id="rId8"/>
    <p:sldId id="385" r:id="rId9"/>
    <p:sldId id="386" r:id="rId10"/>
    <p:sldId id="373" r:id="rId11"/>
    <p:sldId id="375" r:id="rId12"/>
    <p:sldId id="384" r:id="rId13"/>
    <p:sldId id="380" r:id="rId14"/>
    <p:sldId id="389" r:id="rId15"/>
    <p:sldId id="390" r:id="rId16"/>
    <p:sldId id="391" r:id="rId17"/>
    <p:sldId id="392" r:id="rId18"/>
    <p:sldId id="396" r:id="rId19"/>
    <p:sldId id="395" r:id="rId20"/>
    <p:sldId id="397" r:id="rId21"/>
    <p:sldId id="393" r:id="rId22"/>
    <p:sldId id="398" r:id="rId23"/>
    <p:sldId id="399" r:id="rId24"/>
    <p:sldId id="388" r:id="rId25"/>
    <p:sldId id="401" r:id="rId26"/>
    <p:sldId id="400" r:id="rId27"/>
    <p:sldId id="402" r:id="rId28"/>
    <p:sldId id="403" r:id="rId29"/>
    <p:sldId id="404" r:id="rId30"/>
    <p:sldId id="405" r:id="rId31"/>
    <p:sldId id="406" r:id="rId32"/>
    <p:sldId id="300" r:id="rId33"/>
    <p:sldId id="394" r:id="rId34"/>
    <p:sldId id="259" r:id="rId3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>
      <p:cViewPr>
        <p:scale>
          <a:sx n="66" d="100"/>
          <a:sy n="66" d="100"/>
        </p:scale>
        <p:origin x="12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03/05/2021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ubernetes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ubernetes.io/" TargetMode="External"/><Relationship Id="rId4" Type="http://schemas.openxmlformats.org/officeDocument/2006/relationships/hyperlink" Target="https://platform9.com/blog/kubernetes-enterprise-chapter-2-kubernetes-architecture-concept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Kubernetes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Arhitecture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638A6-B127-4F7F-8C95-43069C486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15234"/>
            <a:ext cx="6477000" cy="48665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Kubernetes defines a set of building blocks called primitives, which provides a mechanism that deploys, maintain and scale applications based on CPU, memory or custom metrics.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Kubernetes is loosely coupled and extensible to meet different workloads.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Kubernetes follows the primary/replica architecture.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components of Kubernetes can be divided into those that manage an individual node and those that are part of the control plane.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Master components globally monitor the cluster and respond to cluster events.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are </a:t>
            </a:r>
            <a:r>
              <a:rPr lang="en-US" sz="1400" b="1" dirty="0">
                <a:solidFill>
                  <a:srgbClr val="0070C0"/>
                </a:solidFill>
              </a:rPr>
              <a:t>5 master components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kube-apiserver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- REST API endpoint to server as frontend for K8S control plane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etcd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- key value store for the cluster data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kube</a:t>
            </a:r>
            <a:r>
              <a:rPr lang="en-US" sz="1400" b="1" dirty="0">
                <a:solidFill>
                  <a:srgbClr val="3C5790"/>
                </a:solidFill>
              </a:rPr>
              <a:t>-scheduler </a:t>
            </a:r>
            <a:r>
              <a:rPr lang="en-US" sz="1400" dirty="0">
                <a:solidFill>
                  <a:srgbClr val="3C5790"/>
                </a:solidFill>
              </a:rPr>
              <a:t>- watches new workloads/pods and assigns them to a node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kube</a:t>
            </a:r>
            <a:r>
              <a:rPr lang="en-US" sz="1400" b="1" dirty="0">
                <a:solidFill>
                  <a:srgbClr val="3C5790"/>
                </a:solidFill>
              </a:rPr>
              <a:t>-controller-manager</a:t>
            </a:r>
            <a:r>
              <a:rPr lang="en-US" sz="1400" dirty="0">
                <a:solidFill>
                  <a:srgbClr val="3C5790"/>
                </a:solidFill>
              </a:rPr>
              <a:t> - central controller that watches the node, replication set, endpoints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cloud-controller-manager</a:t>
            </a:r>
            <a:r>
              <a:rPr lang="en-US" sz="1400" dirty="0">
                <a:solidFill>
                  <a:srgbClr val="3C5790"/>
                </a:solidFill>
              </a:rPr>
              <a:t> - interacts with underlying cloud provider to manage resources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6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0070C0"/>
                </a:solidFill>
              </a:rPr>
              <a:t>Node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0070C0"/>
                </a:solidFill>
              </a:rPr>
              <a:t>components</a:t>
            </a:r>
            <a:r>
              <a:rPr lang="en-US" sz="1400" dirty="0">
                <a:solidFill>
                  <a:srgbClr val="3C5790"/>
                </a:solidFill>
              </a:rPr>
              <a:t> run on every node.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kubelet</a:t>
            </a:r>
            <a:r>
              <a:rPr lang="en-US" sz="1400" dirty="0">
                <a:solidFill>
                  <a:srgbClr val="3C5790"/>
                </a:solidFill>
              </a:rPr>
              <a:t> - agent running on the node to inspect health and report to master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kube</a:t>
            </a:r>
            <a:r>
              <a:rPr lang="en-US" sz="1400" b="1" dirty="0">
                <a:solidFill>
                  <a:srgbClr val="3C5790"/>
                </a:solidFill>
              </a:rPr>
              <a:t>-proxy</a:t>
            </a:r>
            <a:r>
              <a:rPr lang="en-US" sz="1400" dirty="0">
                <a:solidFill>
                  <a:srgbClr val="3C5790"/>
                </a:solidFill>
              </a:rPr>
              <a:t> - maintains the network rules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container runtime </a:t>
            </a:r>
            <a:r>
              <a:rPr lang="en-US" sz="1400" dirty="0">
                <a:solidFill>
                  <a:srgbClr val="3C5790"/>
                </a:solidFill>
              </a:rPr>
              <a:t>- software for running the containers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CD701E-FF67-4154-AAAB-F5E0C219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091112"/>
            <a:ext cx="6172200" cy="364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9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Kubernetes workloads are divided into 2 major components: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pods</a:t>
            </a:r>
            <a:r>
              <a:rPr lang="en-US" sz="1400" dirty="0">
                <a:solidFill>
                  <a:srgbClr val="3C5790"/>
                </a:solidFill>
              </a:rPr>
              <a:t> (basic building block) </a:t>
            </a:r>
          </a:p>
          <a:p>
            <a:pPr lvl="1"/>
            <a:r>
              <a:rPr lang="en-US" sz="1400" b="1" dirty="0">
                <a:solidFill>
                  <a:srgbClr val="0070C0"/>
                </a:solidFill>
              </a:rPr>
              <a:t>controllers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err="1">
                <a:solidFill>
                  <a:srgbClr val="3C5790"/>
                </a:solidFill>
              </a:rPr>
              <a:t>ReplicaSet</a:t>
            </a:r>
            <a:r>
              <a:rPr lang="en-US" sz="1400" dirty="0">
                <a:solidFill>
                  <a:srgbClr val="3C5790"/>
                </a:solidFill>
              </a:rPr>
              <a:t>, Deployment, </a:t>
            </a:r>
            <a:r>
              <a:rPr lang="en-US" sz="1400" dirty="0" err="1">
                <a:solidFill>
                  <a:srgbClr val="3C5790"/>
                </a:solidFill>
              </a:rPr>
              <a:t>StatefulSet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CronJob,etc</a:t>
            </a:r>
            <a:r>
              <a:rPr lang="en-US" sz="1400" dirty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pod</a:t>
            </a:r>
            <a:r>
              <a:rPr lang="en-US" sz="1400" dirty="0">
                <a:solidFill>
                  <a:srgbClr val="3C5790"/>
                </a:solidFill>
              </a:rPr>
              <a:t> is the smallest and simplest unit in its object model.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pod encapsulates 1 or more containers as well as storage resources, an IP address and rules on how the container(s) should run.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93813-8F47-4E42-A396-614BE58E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3886200"/>
            <a:ext cx="67151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83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Pods are meant to be an atomic unit in K8S and they run a single instance of a given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However sometimes a multi-container pod makes sense if they are closely-related.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 typical deployment, pods are not directly created by programmer. Instead the controller schedule a pod to run on a node.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pod can only exists on a single node.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pod can never be in a partially-deployed state. If a pert of the pod never comes up it's considered unhealthy and fails.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pod is not healed but rather treated as a disposable component. If a pod becomes unhealthy, the controller will kill the pod and start up another pod, replacing rather than healing it.</a:t>
            </a:r>
          </a:p>
        </p:txBody>
      </p:sp>
    </p:spTree>
    <p:extLst>
      <p:ext uri="{BB962C8B-B14F-4D97-AF65-F5344CB8AC3E}">
        <p14:creationId xmlns:p14="http://schemas.microsoft.com/office/powerpoint/2010/main" val="36498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Pods are usually deployed indirectly via controllers. 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ReplicaSet</a:t>
            </a:r>
            <a:r>
              <a:rPr lang="en-US" sz="1400" dirty="0">
                <a:solidFill>
                  <a:srgbClr val="3C5790"/>
                </a:solidFill>
              </a:rPr>
              <a:t> deploys specified replicas of the pod.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Deployments</a:t>
            </a:r>
            <a:r>
              <a:rPr lang="en-US" sz="1400" dirty="0">
                <a:solidFill>
                  <a:srgbClr val="3C5790"/>
                </a:solidFill>
              </a:rPr>
              <a:t> allow for rolling updates and easy rollbacks on top of </a:t>
            </a:r>
            <a:r>
              <a:rPr lang="en-US" sz="1400" dirty="0" err="1">
                <a:solidFill>
                  <a:srgbClr val="3C5790"/>
                </a:solidFill>
              </a:rPr>
              <a:t>ReplicaSets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StatefulSets</a:t>
            </a:r>
            <a:r>
              <a:rPr lang="en-US" sz="1400" dirty="0">
                <a:solidFill>
                  <a:srgbClr val="3C5790"/>
                </a:solidFill>
              </a:rPr>
              <a:t> are like Deployments, but it maintains a "sticky identity" for each of the pods.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CronJobs</a:t>
            </a:r>
            <a:r>
              <a:rPr lang="en-US" sz="1400" dirty="0">
                <a:solidFill>
                  <a:srgbClr val="3C5790"/>
                </a:solidFill>
              </a:rPr>
              <a:t> manage time-based jobs. </a:t>
            </a:r>
          </a:p>
        </p:txBody>
      </p:sp>
    </p:spTree>
    <p:extLst>
      <p:ext uri="{BB962C8B-B14F-4D97-AF65-F5344CB8AC3E}">
        <p14:creationId xmlns:p14="http://schemas.microsoft.com/office/powerpoint/2010/main" val="243389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2EB81-CEDA-4AD8-B29F-2C4B6C8C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76" y="2362200"/>
            <a:ext cx="8804448" cy="395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89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723C8D-D4CF-4C23-B95C-42CBCAB38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514600"/>
            <a:ext cx="8429625" cy="38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72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80592-1620-4071-A893-3FD0F4E9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2225"/>
            <a:ext cx="8839200" cy="43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9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Kubernetes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Arhitecture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Cloud Providers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Sample deployment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create deployment my-first-app --image=</a:t>
            </a:r>
            <a:r>
              <a:rPr lang="en-US" sz="1400" b="1" dirty="0" err="1">
                <a:solidFill>
                  <a:srgbClr val="3C5790"/>
                </a:solidFill>
              </a:rPr>
              <a:t>node-js-demo:web-app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From the K8S Dashboard we can see the deployment.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0644B-498C-4AC0-97A5-865464B83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534400" cy="26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7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create a deployment, a pod will be spawn and we can expose the port of the application from the container using the command: "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expose deployment my-first-app --type=</a:t>
            </a:r>
            <a:r>
              <a:rPr lang="en-US" sz="1400" b="1" dirty="0" err="1">
                <a:solidFill>
                  <a:srgbClr val="3C5790"/>
                </a:solidFill>
              </a:rPr>
              <a:t>LoadBalancer</a:t>
            </a:r>
            <a:r>
              <a:rPr lang="en-US" sz="1400" b="1" dirty="0">
                <a:solidFill>
                  <a:srgbClr val="3C5790"/>
                </a:solidFill>
              </a:rPr>
              <a:t> --port=8080</a:t>
            </a:r>
            <a:r>
              <a:rPr lang="en-US" sz="1400" dirty="0">
                <a:solidFill>
                  <a:srgbClr val="3C5790"/>
                </a:solidFill>
              </a:rPr>
              <a:t>“ 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Possible expose types:  </a:t>
            </a:r>
            <a:r>
              <a:rPr lang="en-US" sz="1400" dirty="0" err="1">
                <a:solidFill>
                  <a:srgbClr val="3C5790"/>
                </a:solidFill>
              </a:rPr>
              <a:t>ClusterIP</a:t>
            </a:r>
            <a:r>
              <a:rPr lang="en-US" sz="1400" dirty="0">
                <a:solidFill>
                  <a:srgbClr val="3C5790"/>
                </a:solidFill>
              </a:rPr>
              <a:t> (default value), </a:t>
            </a:r>
            <a:r>
              <a:rPr lang="en-US" sz="1400" dirty="0" err="1">
                <a:solidFill>
                  <a:srgbClr val="3C5790"/>
                </a:solidFill>
              </a:rPr>
              <a:t>LoadBalancer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ExternaName</a:t>
            </a:r>
            <a:r>
              <a:rPr lang="en-US" sz="1400" dirty="0">
                <a:solidFill>
                  <a:srgbClr val="3C5790"/>
                </a:solidFill>
              </a:rPr>
              <a:t>, Headless.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From the K8S Dashboard we can see the spawn pod or by calling from command line: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get pods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A9674-98A8-442B-A530-1DBF7B7CE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115317"/>
            <a:ext cx="8382000" cy="2361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E5A81-B745-479B-B878-28A8927F2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067050"/>
            <a:ext cx="68389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06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Extra details for a running pod.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1A9C4-F3F0-4A2E-86C5-844B074E9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848974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69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expose the pod deployment, we can see extra details in the Services tab, or calling the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get services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9DC15-9CB4-47CF-B263-D75055FEB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75" y="2468526"/>
            <a:ext cx="8353926" cy="1103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7A8098-A444-48F0-8DAC-79C231F46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10000"/>
            <a:ext cx="8610600" cy="276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6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scale a deployment by using the command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scale deployment/my-first-app –replicas=3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1CE8A-EEAE-48DF-A2E3-5B553BBF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419952"/>
            <a:ext cx="83886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513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rollback the changes by typing the same command but with </a:t>
            </a:r>
            <a:r>
              <a:rPr lang="en-US" sz="1400" b="1" dirty="0">
                <a:solidFill>
                  <a:srgbClr val="3C5790"/>
                </a:solidFill>
              </a:rPr>
              <a:t>replicas </a:t>
            </a:r>
            <a:r>
              <a:rPr lang="en-US" sz="1400" dirty="0">
                <a:solidFill>
                  <a:srgbClr val="3C5790"/>
                </a:solidFill>
              </a:rPr>
              <a:t>parameter set to 1.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other 2  pods will have the status “</a:t>
            </a:r>
            <a:r>
              <a:rPr lang="en-US" sz="1400" b="1" dirty="0">
                <a:solidFill>
                  <a:srgbClr val="3C5790"/>
                </a:solidFill>
              </a:rPr>
              <a:t>Terminating</a:t>
            </a:r>
            <a:r>
              <a:rPr lang="en-US" sz="1400" dirty="0">
                <a:solidFill>
                  <a:srgbClr val="3C5790"/>
                </a:solidFill>
              </a:rPr>
              <a:t>” and at the end will de removed.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23BF1-8F9D-40EB-AB1E-38DAA3A0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2895600"/>
            <a:ext cx="7486650" cy="1971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C75DAD-6718-4D4C-BDB3-774BD10A3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5410200"/>
            <a:ext cx="7200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46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48741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update deployments if we change the contents of the docker images, using the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set image deployment/my-first-app node-</a:t>
            </a:r>
            <a:r>
              <a:rPr lang="en-US" sz="1400" b="1" dirty="0" err="1">
                <a:solidFill>
                  <a:srgbClr val="3C5790"/>
                </a:solidFill>
              </a:rPr>
              <a:t>js</a:t>
            </a:r>
            <a:r>
              <a:rPr lang="en-US" sz="1400" b="1" dirty="0">
                <a:solidFill>
                  <a:srgbClr val="3C5790"/>
                </a:solidFill>
              </a:rPr>
              <a:t>-demo=node-js-demo:web-app2</a:t>
            </a:r>
            <a:r>
              <a:rPr lang="en-US" sz="1400" dirty="0">
                <a:solidFill>
                  <a:srgbClr val="3C5790"/>
                </a:solidFill>
              </a:rPr>
              <a:t>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1FE9D-4769-4C01-8BC7-7A6EEFFA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780259"/>
            <a:ext cx="8686800" cy="648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BE470E-F9E8-47DE-AA38-68AE098AA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895850"/>
            <a:ext cx="7048500" cy="742950"/>
          </a:xfrm>
          <a:prstGeom prst="rect">
            <a:avLst/>
          </a:prstGeom>
        </p:spPr>
      </p:pic>
      <p:sp>
        <p:nvSpPr>
          <p:cNvPr id="8" name="Espace réservé du contenu 4">
            <a:extLst>
              <a:ext uri="{FF2B5EF4-FFF2-40B4-BE49-F238E27FC236}">
                <a16:creationId xmlns:a16="http://schemas.microsoft.com/office/drawing/2014/main" id="{2C8A9C74-4EC7-4C39-85D3-97670E6C3AEE}"/>
              </a:ext>
            </a:extLst>
          </p:cNvPr>
          <p:cNvSpPr txBox="1">
            <a:spLocks/>
          </p:cNvSpPr>
          <p:nvPr/>
        </p:nvSpPr>
        <p:spPr bwMode="auto">
          <a:xfrm>
            <a:off x="381000" y="3999459"/>
            <a:ext cx="8534400" cy="648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We can check the rollout status of the deployment by using the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rollout status deployment/my-first-app”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97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undo to a previous deployment, we need to run the following command: "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rollout undo deployment/my-first-app</a:t>
            </a:r>
            <a:r>
              <a:rPr lang="en-US" sz="1400" dirty="0">
                <a:solidFill>
                  <a:srgbClr val="3C5790"/>
                </a:solidFill>
              </a:rPr>
              <a:t>“.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jump to a specific deployment, we us the extra parameter -</a:t>
            </a:r>
            <a:r>
              <a:rPr lang="en-US" sz="1400" b="1" dirty="0">
                <a:solidFill>
                  <a:srgbClr val="3C5790"/>
                </a:solidFill>
              </a:rPr>
              <a:t>-to-revision </a:t>
            </a:r>
            <a:r>
              <a:rPr lang="en-US" sz="1400" dirty="0">
                <a:solidFill>
                  <a:srgbClr val="3C5790"/>
                </a:solidFill>
              </a:rPr>
              <a:t>as: "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rollout undo deployment/my-first-app --to-revision=1</a:t>
            </a:r>
            <a:r>
              <a:rPr lang="en-US" sz="1400" dirty="0">
                <a:solidFill>
                  <a:srgbClr val="3C5790"/>
                </a:solidFill>
              </a:rPr>
              <a:t>“</a:t>
            </a:r>
            <a:endParaRPr lang="en-US" sz="1400" b="1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To check the history of the deployments we need to run the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rollout history deployment/my-first-app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095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write and load a deployment using the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apply -f </a:t>
            </a:r>
            <a:r>
              <a:rPr lang="en-US" sz="1400" b="1" dirty="0" err="1">
                <a:solidFill>
                  <a:srgbClr val="3C5790"/>
                </a:solidFill>
              </a:rPr>
              <a:t>deployment.yaml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Contents of </a:t>
            </a:r>
            <a:r>
              <a:rPr lang="en-US" sz="1400" dirty="0" err="1">
                <a:solidFill>
                  <a:srgbClr val="3C5790"/>
                </a:solidFill>
              </a:rPr>
              <a:t>deployment.yaml</a:t>
            </a:r>
            <a:r>
              <a:rPr lang="en-US" sz="1400" dirty="0">
                <a:solidFill>
                  <a:srgbClr val="3C5790"/>
                </a:solidFill>
              </a:rPr>
              <a:t> file listed bellow: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E51AB-D5A9-48F4-956A-612AEBFE4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582183"/>
            <a:ext cx="3965771" cy="40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756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Services can be load using the same command: “</a:t>
            </a:r>
            <a:r>
              <a:rPr lang="en-US" sz="1400" b="1" dirty="0" err="1">
                <a:solidFill>
                  <a:srgbClr val="3C5790"/>
                </a:solidFill>
              </a:rPr>
              <a:t>kubectl</a:t>
            </a:r>
            <a:r>
              <a:rPr lang="en-US" sz="1400" b="1" dirty="0">
                <a:solidFill>
                  <a:srgbClr val="3C5790"/>
                </a:solidFill>
              </a:rPr>
              <a:t> apply -f </a:t>
            </a:r>
            <a:r>
              <a:rPr lang="en-US" sz="1400" b="1" dirty="0" err="1">
                <a:solidFill>
                  <a:srgbClr val="3C5790"/>
                </a:solidFill>
              </a:rPr>
              <a:t>services.yaml</a:t>
            </a:r>
            <a:r>
              <a:rPr lang="en-US" sz="1400" dirty="0">
                <a:solidFill>
                  <a:srgbClr val="3C5790"/>
                </a:solidFill>
              </a:rPr>
              <a:t>”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Contents of </a:t>
            </a:r>
            <a:r>
              <a:rPr lang="en-US" sz="1400" dirty="0" err="1">
                <a:solidFill>
                  <a:srgbClr val="3C5790"/>
                </a:solidFill>
              </a:rPr>
              <a:t>services.yaml</a:t>
            </a:r>
            <a:r>
              <a:rPr lang="en-US" sz="1400" dirty="0">
                <a:solidFill>
                  <a:srgbClr val="3C5790"/>
                </a:solidFill>
              </a:rPr>
              <a:t> file listed bellow: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A1D9A-5768-4235-98A9-31E80BF5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743200"/>
            <a:ext cx="2819400" cy="32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6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Kubernetes is an open-source container-orchestration system for application deployment, scaling and management.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was designed by Google and now is maintained by the Cloud Native Computing Foundation.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works with containers tools and runs containers in a cluster, with images build using Docker.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0CAB3-1D7D-4C07-869C-7685D8180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62" y="3733800"/>
            <a:ext cx="2200275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K8S usage on local machine.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B1377D-BBBD-475F-B000-A279D7B16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209800"/>
            <a:ext cx="6175389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Scaling 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8F8CBD-D18E-4BDD-BA1F-0E85186E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2286000"/>
            <a:ext cx="7204785" cy="41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1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Cloud Providers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3 major Kubernetes cloud providers: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Amazon Elastic Container Service for Kubernetes (Amazon EKS)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Azure Kubernetes Service (AKS)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Google Kubernetes Engine (GKE)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DB509-4887-4F84-8D08-22A6F4ED5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8000"/>
            <a:ext cx="6715125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Conclusions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improve productivity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Is a future proof solution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Help to make the application run more stable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be cheaper than other alternatives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be an overkill for simple applications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Is very complex and the transition can be cumbersome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be more expensive than its alternatives</a:t>
            </a:r>
          </a:p>
        </p:txBody>
      </p:sp>
    </p:spTree>
    <p:extLst>
      <p:ext uri="{BB962C8B-B14F-4D97-AF65-F5344CB8AC3E}">
        <p14:creationId xmlns:p14="http://schemas.microsoft.com/office/powerpoint/2010/main" val="260631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https://en.wikipedia.org/wiki/Kubernetes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https://platform9.com/blog/kubernetes-enterprise-chapter-2-kubernetes-architecture-concepts/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https://kubernetes.io/</a:t>
            </a: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dirty="0" err="1">
                <a:solidFill>
                  <a:schemeClr val="bg1">
                    <a:lumMod val="95000"/>
                  </a:schemeClr>
                </a:solidFill>
              </a:rPr>
              <a:t>Leverege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 – An Introduction to Kubernetes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Manning – Kubernetes in Action</a:t>
            </a:r>
          </a:p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Udemy –  Docker &amp; Kubernetes: The Practical Guide</a:t>
            </a: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endParaRPr lang="fr-CA" sz="1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Many cloud services offer a Kubernetes-based platform or infrastructure as a service (PaaS or IaaS) on which Kubernetes can be deployed as a platform-providing service.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Many vendors also provide their own branded Kubernetes distributions.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Kubernetes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Docker and Kubernetes are complementary technologies.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Kubernetes orchestrates deployments of containers and will instruct Docker to fire up the containers.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Kubernetes is the orchestrator and Docker is the container runtime engine.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DA125-5359-4844-A999-B005DBF6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276600"/>
            <a:ext cx="6311120" cy="31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2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Kubernetes was founded by Joe Beda, Brendan Burns and Craig </a:t>
            </a:r>
            <a:r>
              <a:rPr lang="en-US" sz="1400" dirty="0" err="1">
                <a:solidFill>
                  <a:srgbClr val="3C5790"/>
                </a:solidFill>
              </a:rPr>
              <a:t>McLuckie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original codename within Google was Project 7, referring to the Star Trek ex-Borg character Seven of Nine.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original Borg project was written entirely in C++, but the rewritten Kubernetes system is implemented in Go.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Kubernetes v1.0 was released on 21 July 2015.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Automated rollouts and rollbacks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Kubernetes progressively rolls out changes to your application or its configuration, while monitoring application health to ensure it doesn't kill all your instances at the same time.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If something goes wrong, Kubernetes will rollback the change for you.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Take advantage of a growing ecosystem of deployment solutions.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Storage orchestration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Automatically mount the storage system of your choice, whether from local storage, a public cloud provider such as GCP or AWS, or a network storage system such as NFS, iSCSI, </a:t>
            </a:r>
            <a:r>
              <a:rPr lang="en-US" sz="1400" dirty="0" err="1">
                <a:solidFill>
                  <a:srgbClr val="3C5790"/>
                </a:solidFill>
              </a:rPr>
              <a:t>Gluster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Ceph</a:t>
            </a:r>
            <a:r>
              <a:rPr lang="en-US" sz="1400" dirty="0">
                <a:solidFill>
                  <a:srgbClr val="3C5790"/>
                </a:solidFill>
              </a:rPr>
              <a:t>, Cinder, or </a:t>
            </a:r>
            <a:r>
              <a:rPr lang="en-US" sz="1400" dirty="0" err="1">
                <a:solidFill>
                  <a:srgbClr val="3C5790"/>
                </a:solidFill>
              </a:rPr>
              <a:t>Flocker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Automatic bin packing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Automatically places containers based on their resource requirements and other constraints, while not sacrificing availability.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Mix critical and best-effort workloads in order to drive up utilization and save even more resources.</a:t>
            </a:r>
          </a:p>
        </p:txBody>
      </p:sp>
    </p:spTree>
    <p:extLst>
      <p:ext uri="{BB962C8B-B14F-4D97-AF65-F5344CB8AC3E}">
        <p14:creationId xmlns:p14="http://schemas.microsoft.com/office/powerpoint/2010/main" val="253468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IPv4/IPv6 dual-stack</a:t>
            </a:r>
          </a:p>
          <a:p>
            <a:pPr lvl="1"/>
            <a:r>
              <a:rPr lang="en-US" sz="1000" dirty="0">
                <a:solidFill>
                  <a:srgbClr val="3C5790"/>
                </a:solidFill>
              </a:rPr>
              <a:t>Allocation of IPv4 and IPv6 addresses to Pods and Services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Self-healing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Restart's containers that fail, replaces and reschedules containers when nodes die, kills containers that don't respond to your user-defined health check, and doesn't advertise them to clients until they are ready to serve.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Service discovery and load balancing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No need to modify your application to use an unfamiliar service discovery mechanism.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Kubernetes gives Pods their own IP addresses and a single DNS name for a set of Pods and can load-balance across them.</a:t>
            </a:r>
          </a:p>
        </p:txBody>
      </p:sp>
    </p:spTree>
    <p:extLst>
      <p:ext uri="{BB962C8B-B14F-4D97-AF65-F5344CB8AC3E}">
        <p14:creationId xmlns:p14="http://schemas.microsoft.com/office/powerpoint/2010/main" val="100641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Secret and configuration management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Deploy and update secrets and application configuration without rebuilding your image and without exposing secrets in your stack configuration.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Batch execution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 addition to services, Kubernetes can manage your batch and CI workloads, replacing containers that fail, if desired.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Horizontal scaling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Scale your application up and down with a simple command, with a UI, or automatically based on CPU usage.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Designed for extensibility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Add features to your Kubernetes cluster without changing upstream source code.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925748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31956</TotalTime>
  <Words>1582</Words>
  <Application>Microsoft Office PowerPoint</Application>
  <PresentationFormat>On-screen Show (4:3)</PresentationFormat>
  <Paragraphs>152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143</vt:lpstr>
      <vt:lpstr>Kubernetes</vt:lpstr>
      <vt:lpstr>Contents</vt:lpstr>
      <vt:lpstr>What is Kubernetes ?</vt:lpstr>
      <vt:lpstr>What is Kubernetes ? (cont)</vt:lpstr>
      <vt:lpstr>What is Kubernetes ? (cont)</vt:lpstr>
      <vt:lpstr>History</vt:lpstr>
      <vt:lpstr>Features</vt:lpstr>
      <vt:lpstr>Features (cont.)</vt:lpstr>
      <vt:lpstr>Features (cont.)</vt:lpstr>
      <vt:lpstr>Arhitecture</vt:lpstr>
      <vt:lpstr>Architecture (cont.)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Cloud Providers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797</cp:revision>
  <dcterms:created xsi:type="dcterms:W3CDTF">2012-04-12T06:19:17Z</dcterms:created>
  <dcterms:modified xsi:type="dcterms:W3CDTF">2021-05-21T07:54:18Z</dcterms:modified>
</cp:coreProperties>
</file>