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1" r:id="rId5"/>
    <p:sldId id="413" r:id="rId6"/>
    <p:sldId id="414" r:id="rId7"/>
    <p:sldId id="415" r:id="rId8"/>
    <p:sldId id="419" r:id="rId9"/>
    <p:sldId id="412" r:id="rId10"/>
    <p:sldId id="416" r:id="rId11"/>
    <p:sldId id="404" r:id="rId12"/>
    <p:sldId id="417" r:id="rId13"/>
    <p:sldId id="418" r:id="rId14"/>
    <p:sldId id="389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20/08/2015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Spark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Templates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1828800" cy="12954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Spark can work with template engines also.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81200"/>
            <a:ext cx="5667375" cy="482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Templates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is a sample for using  </a:t>
            </a:r>
            <a:r>
              <a:rPr lang="en-US" sz="1400" b="1" dirty="0" err="1" smtClean="0">
                <a:solidFill>
                  <a:srgbClr val="3C5790"/>
                </a:solidFill>
              </a:rPr>
              <a:t>FreeMarker</a:t>
            </a:r>
            <a:r>
              <a:rPr lang="en-US" sz="1400" dirty="0" smtClean="0">
                <a:solidFill>
                  <a:srgbClr val="3C5790"/>
                </a:solidFill>
              </a:rPr>
              <a:t> template engine with Spark.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2667000"/>
            <a:ext cx="56483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Spark can render very easy JSON information: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47720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2" y="4648200"/>
            <a:ext cx="5238750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4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Spark is easy to use and we can build very easy web content.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https://en.wikipedia.org/wiki/Spark_%</a:t>
            </a:r>
            <a:r>
              <a:rPr lang="en-US" sz="1600" dirty="0" smtClean="0">
                <a:solidFill>
                  <a:schemeClr val="bg1"/>
                </a:solidFill>
              </a:rPr>
              <a:t>28software%29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http://sparkjava.com/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Spark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Templates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JSON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Spark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Spark is a </a:t>
            </a:r>
            <a:r>
              <a:rPr lang="en-US" sz="1400" dirty="0">
                <a:solidFill>
                  <a:srgbClr val="3C5790"/>
                </a:solidFill>
              </a:rPr>
              <a:t>tiny framework for creating web applications in Java 8 with minimal effort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Spark is a free and open source software web application framework and domain-specific </a:t>
            </a:r>
            <a:r>
              <a:rPr lang="en-US" sz="1400" dirty="0" smtClean="0">
                <a:solidFill>
                  <a:srgbClr val="3C5790"/>
                </a:solidFill>
              </a:rPr>
              <a:t>language.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Spark was created in 2011 by Per </a:t>
            </a:r>
            <a:r>
              <a:rPr lang="en-US" sz="1400" dirty="0" err="1">
                <a:solidFill>
                  <a:srgbClr val="3C5790"/>
                </a:solidFill>
              </a:rPr>
              <a:t>Wendel</a:t>
            </a:r>
            <a:r>
              <a:rPr lang="en-US" sz="1400" dirty="0">
                <a:solidFill>
                  <a:srgbClr val="3C5790"/>
                </a:solidFill>
              </a:rPr>
              <a:t>, and was completely rewritten for version 2 in 2014.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9906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Spark runs </a:t>
            </a:r>
            <a:r>
              <a:rPr lang="en-US" sz="1600" dirty="0">
                <a:solidFill>
                  <a:srgbClr val="3C5790"/>
                </a:solidFill>
              </a:rPr>
              <a:t>on an embedded Jetty web server by default, but can be configured to run on other webservers</a:t>
            </a:r>
            <a:r>
              <a:rPr lang="en-US" sz="16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Spark is intended for "quickly creating web-applications in Java with minimal effort."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352800"/>
            <a:ext cx="46386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361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7620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Spark is very easy to configure.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81275"/>
            <a:ext cx="42576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481262"/>
            <a:ext cx="3257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5029200"/>
            <a:ext cx="68770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6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Spark can execute filters also using </a:t>
            </a:r>
            <a:r>
              <a:rPr lang="en-US" sz="1600" b="1" dirty="0" smtClean="0">
                <a:solidFill>
                  <a:srgbClr val="3C5790"/>
                </a:solidFill>
              </a:rPr>
              <a:t>before()</a:t>
            </a:r>
            <a:r>
              <a:rPr lang="en-US" sz="1600" dirty="0" smtClean="0">
                <a:solidFill>
                  <a:srgbClr val="3C5790"/>
                </a:solidFill>
              </a:rPr>
              <a:t> and </a:t>
            </a:r>
            <a:r>
              <a:rPr lang="en-US" sz="1600" b="1" dirty="0" smtClean="0">
                <a:solidFill>
                  <a:srgbClr val="3C5790"/>
                </a:solidFill>
              </a:rPr>
              <a:t>after()</a:t>
            </a:r>
            <a:r>
              <a:rPr lang="en-US" sz="1600" dirty="0" smtClean="0">
                <a:solidFill>
                  <a:srgbClr val="3C5790"/>
                </a:solidFill>
              </a:rPr>
              <a:t> methods.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6819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59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Spark can serve also static files, using the </a:t>
            </a:r>
            <a:r>
              <a:rPr lang="en-US" sz="1600" b="1" dirty="0" err="1" smtClean="0">
                <a:solidFill>
                  <a:srgbClr val="3C5790"/>
                </a:solidFill>
              </a:rPr>
              <a:t>staticFileLocation</a:t>
            </a:r>
            <a:r>
              <a:rPr lang="en-US" sz="1600" b="1" dirty="0" smtClean="0">
                <a:solidFill>
                  <a:srgbClr val="3C5790"/>
                </a:solidFill>
              </a:rPr>
              <a:t>()</a:t>
            </a:r>
            <a:r>
              <a:rPr lang="en-US" sz="1600" dirty="0" smtClean="0">
                <a:solidFill>
                  <a:srgbClr val="3C5790"/>
                </a:solidFill>
              </a:rPr>
              <a:t> method..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We can redirect what method to call based on the </a:t>
            </a:r>
            <a:r>
              <a:rPr lang="en-US" sz="1600" b="1" dirty="0" smtClean="0">
                <a:solidFill>
                  <a:srgbClr val="3C5790"/>
                </a:solidFill>
              </a:rPr>
              <a:t>Accept</a:t>
            </a:r>
            <a:r>
              <a:rPr lang="en-US" sz="1600" dirty="0" smtClean="0">
                <a:solidFill>
                  <a:srgbClr val="3C5790"/>
                </a:solidFill>
              </a:rPr>
              <a:t> header.</a:t>
            </a:r>
            <a:endParaRPr lang="en-US" sz="16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4961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85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6096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We can get headers for the HTTP request</a:t>
            </a:r>
            <a:r>
              <a:rPr lang="en-US" sz="1600" dirty="0" smtClean="0">
                <a:solidFill>
                  <a:srgbClr val="3C5790"/>
                </a:solidFill>
              </a:rPr>
              <a:t>.</a:t>
            </a:r>
            <a:endParaRPr lang="en-US" sz="1600" dirty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743200"/>
            <a:ext cx="45148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40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Templates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1981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Spark supports these template engines: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Apache </a:t>
            </a:r>
            <a:r>
              <a:rPr lang="en-US" sz="1200" dirty="0">
                <a:solidFill>
                  <a:srgbClr val="3C5790"/>
                </a:solidFill>
              </a:rPr>
              <a:t>Velocity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FreeMarker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Mustache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Handlebars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Jade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Pebble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Water</a:t>
            </a:r>
            <a:endParaRPr lang="en-US" sz="10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5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7909</TotalTime>
  <Words>254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143</vt:lpstr>
      <vt:lpstr>Spark</vt:lpstr>
      <vt:lpstr>Contents</vt:lpstr>
      <vt:lpstr>What is Spark?</vt:lpstr>
      <vt:lpstr>Core</vt:lpstr>
      <vt:lpstr>Core (cont.)</vt:lpstr>
      <vt:lpstr>Core (cont.)</vt:lpstr>
      <vt:lpstr>Core (cont.)</vt:lpstr>
      <vt:lpstr>Core (cont.)</vt:lpstr>
      <vt:lpstr>Templates</vt:lpstr>
      <vt:lpstr>Templates (cont.)</vt:lpstr>
      <vt:lpstr>Templates (cont.)</vt:lpstr>
      <vt:lpstr>JSON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912</cp:revision>
  <dcterms:created xsi:type="dcterms:W3CDTF">2012-04-12T06:19:17Z</dcterms:created>
  <dcterms:modified xsi:type="dcterms:W3CDTF">2015-08-20T17:52:22Z</dcterms:modified>
</cp:coreProperties>
</file>