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8" r:id="rId5"/>
    <p:sldId id="513" r:id="rId6"/>
    <p:sldId id="514" r:id="rId7"/>
    <p:sldId id="506" r:id="rId8"/>
    <p:sldId id="500" r:id="rId9"/>
    <p:sldId id="502" r:id="rId10"/>
    <p:sldId id="508" r:id="rId11"/>
    <p:sldId id="510" r:id="rId12"/>
    <p:sldId id="511" r:id="rId13"/>
    <p:sldId id="515" r:id="rId14"/>
    <p:sldId id="512" r:id="rId15"/>
    <p:sldId id="519" r:id="rId16"/>
    <p:sldId id="520" r:id="rId17"/>
    <p:sldId id="516" r:id="rId18"/>
    <p:sldId id="509" r:id="rId19"/>
    <p:sldId id="517" r:id="rId20"/>
    <p:sldId id="507" r:id="rId21"/>
    <p:sldId id="521" r:id="rId22"/>
    <p:sldId id="525" r:id="rId23"/>
    <p:sldId id="523" r:id="rId24"/>
    <p:sldId id="498" r:id="rId25"/>
    <p:sldId id="389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15/02/2023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naut.io/launc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Micronaut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simple REST controller can be created using the </a:t>
            </a:r>
            <a:r>
              <a:rPr lang="en-US" sz="1400" b="1" dirty="0">
                <a:solidFill>
                  <a:srgbClr val="3C5790"/>
                </a:solidFill>
              </a:rPr>
              <a:t>@Controller</a:t>
            </a:r>
            <a:r>
              <a:rPr lang="en-US" sz="1400" dirty="0">
                <a:solidFill>
                  <a:srgbClr val="3C5790"/>
                </a:solidFill>
              </a:rPr>
              <a:t> annotation.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7018-F2F4-4BBF-93F2-86A016D4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81251"/>
            <a:ext cx="3190875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A5EA3-301C-48F1-BBD7-F4935DDC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4732267"/>
            <a:ext cx="8601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Micronauts </a:t>
            </a:r>
            <a:r>
              <a:rPr lang="en-US" sz="1400" dirty="0" err="1">
                <a:solidFill>
                  <a:srgbClr val="3C5790"/>
                </a:solidFill>
              </a:rPr>
              <a:t>junits</a:t>
            </a:r>
            <a:r>
              <a:rPr lang="en-US" sz="1400" dirty="0">
                <a:solidFill>
                  <a:srgbClr val="3C5790"/>
                </a:solidFill>
              </a:rPr>
              <a:t> tests can be easy done with </a:t>
            </a:r>
            <a:r>
              <a:rPr lang="en-US" sz="1400" b="1" dirty="0">
                <a:solidFill>
                  <a:srgbClr val="3C5790"/>
                </a:solidFill>
              </a:rPr>
              <a:t>@MicronautTest</a:t>
            </a:r>
            <a:r>
              <a:rPr lang="en-US" sz="1400" dirty="0">
                <a:solidFill>
                  <a:srgbClr val="3C5790"/>
                </a:solidFill>
              </a:rPr>
              <a:t>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83A9-8305-41A9-B34B-277F7EA1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14600"/>
            <a:ext cx="5724525" cy="39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8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Properties from </a:t>
            </a:r>
            <a:r>
              <a:rPr lang="en-US" sz="1400" b="1" dirty="0" err="1">
                <a:solidFill>
                  <a:srgbClr val="3C5790"/>
                </a:solidFill>
              </a:rPr>
              <a:t>application.yml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can be read using the </a:t>
            </a:r>
            <a:r>
              <a:rPr lang="en-US" sz="1400" b="1" dirty="0">
                <a:solidFill>
                  <a:srgbClr val="3C5790"/>
                </a:solidFill>
              </a:rPr>
              <a:t>@Property</a:t>
            </a:r>
            <a:r>
              <a:rPr lang="en-US" sz="1400" dirty="0">
                <a:solidFill>
                  <a:srgbClr val="3C5790"/>
                </a:solidFill>
              </a:rPr>
              <a:t> annotation.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4D05A-3CD4-4CE4-B195-96614CF6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286000"/>
            <a:ext cx="509587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80FB2-1D29-4FA4-BFA9-ABFE4217D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648200"/>
            <a:ext cx="1800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 </a:t>
            </a:r>
            <a:r>
              <a:rPr lang="en-US" sz="1400" b="1" dirty="0">
                <a:solidFill>
                  <a:srgbClr val="3C5790"/>
                </a:solidFill>
              </a:rPr>
              <a:t>Web</a:t>
            </a:r>
            <a:r>
              <a:rPr lang="en-US" sz="1400" dirty="0">
                <a:solidFill>
                  <a:srgbClr val="3C5790"/>
                </a:solidFill>
              </a:rPr>
              <a:t> Module: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Server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Netty</a:t>
            </a:r>
            <a:r>
              <a:rPr lang="en-US" sz="1400" dirty="0">
                <a:solidFill>
                  <a:srgbClr val="3C5790"/>
                </a:solidFill>
              </a:rPr>
              <a:t> Non-Blocking IO connectors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Reactive HTTP request processing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JSON bindings with Jackson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Web Sockets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HTTP/2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Low level HTTP client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Declarative HTTP client with @Client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Non-Blocking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Streaming JSON over HTTP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Retry and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62087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JWT security module to enhance the application to restrict access based on user/roles.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create into resources/views the auth.vm velocity view that is used to send a POST request to /login endpoint.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A9144-6156-4831-A8AE-9D2BEAC0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38100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5A0DF-19F7-457B-B37A-C04D3FB8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17062"/>
            <a:ext cx="3581400" cy="34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Into the </a:t>
            </a:r>
            <a:r>
              <a:rPr lang="en-US" sz="1400" b="1" dirty="0" err="1">
                <a:solidFill>
                  <a:srgbClr val="3C5790"/>
                </a:solidFill>
              </a:rPr>
              <a:t>application.yml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we define the security strategy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4A315-A73E-47CC-9817-D1EDC35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43200"/>
            <a:ext cx="6076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Into the pom.xml setup we need to add </a:t>
            </a:r>
            <a:r>
              <a:rPr lang="en-US" sz="1400" b="1" dirty="0" err="1">
                <a:solidFill>
                  <a:srgbClr val="3C5790"/>
                </a:solidFill>
              </a:rPr>
              <a:t>micronaut</a:t>
            </a:r>
            <a:r>
              <a:rPr lang="en-US" sz="1400" b="1" dirty="0">
                <a:solidFill>
                  <a:srgbClr val="3C5790"/>
                </a:solidFill>
              </a:rPr>
              <a:t>-security-</a:t>
            </a:r>
            <a:r>
              <a:rPr lang="en-US" sz="1400" b="1" dirty="0" err="1">
                <a:solidFill>
                  <a:srgbClr val="3C5790"/>
                </a:solidFill>
              </a:rPr>
              <a:t>jwt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micronaut</a:t>
            </a:r>
            <a:r>
              <a:rPr lang="en-US" sz="1400" b="1" dirty="0">
                <a:solidFill>
                  <a:srgbClr val="3C5790"/>
                </a:solidFill>
              </a:rPr>
              <a:t>-security-annotations</a:t>
            </a:r>
            <a:r>
              <a:rPr lang="en-US" sz="1400" dirty="0">
                <a:solidFill>
                  <a:srgbClr val="3C5790"/>
                </a:solidFill>
              </a:rPr>
              <a:t> dependencies. Make sure that into the maven-compiler-plugin we are using the </a:t>
            </a:r>
            <a:r>
              <a:rPr lang="en-US" sz="1400" dirty="0" err="1">
                <a:solidFill>
                  <a:srgbClr val="3C5790"/>
                </a:solidFill>
              </a:rPr>
              <a:t>annotationProcessorPath</a:t>
            </a:r>
            <a:r>
              <a:rPr lang="en-US" sz="1400" dirty="0">
                <a:solidFill>
                  <a:srgbClr val="3C5790"/>
                </a:solidFill>
              </a:rPr>
              <a:t> updated.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DA12A-3556-4763-B3D8-7B30A5DE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0" y="2819400"/>
            <a:ext cx="4054224" cy="1249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662BC-949A-4BE6-9419-9FADD819E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63" y="4448175"/>
            <a:ext cx="3599537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Secured controllers are used with </a:t>
            </a:r>
            <a:r>
              <a:rPr lang="en-US" sz="1400" b="1" dirty="0">
                <a:solidFill>
                  <a:srgbClr val="3C5790"/>
                </a:solidFill>
              </a:rPr>
              <a:t>@Secured</a:t>
            </a:r>
            <a:r>
              <a:rPr lang="en-US" sz="1400" dirty="0">
                <a:solidFill>
                  <a:srgbClr val="3C5790"/>
                </a:solidFill>
              </a:rPr>
              <a:t> annotation specifying the list of allowed roles.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@View annotation is used to help the controller of what view to used: home.vm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3ED53-8FFE-423D-9B77-965573A7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7" y="3228976"/>
            <a:ext cx="40767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71720-4E7A-4908-8C83-EB01D67E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12" y="2971800"/>
            <a:ext cx="3762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implement the </a:t>
            </a:r>
            <a:r>
              <a:rPr lang="en-US" sz="1400" b="1" dirty="0" err="1">
                <a:solidFill>
                  <a:srgbClr val="3C5790"/>
                </a:solidFill>
              </a:rPr>
              <a:t>AuthenticationProvider</a:t>
            </a:r>
            <a:r>
              <a:rPr lang="en-US" sz="1400" dirty="0">
                <a:solidFill>
                  <a:srgbClr val="3C5790"/>
                </a:solidFill>
              </a:rPr>
              <a:t> interface, where we specify the auth business logic.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4568F-7BFF-4A5D-A3C0-916A0963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38400"/>
            <a:ext cx="6205538" cy="40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first to send a POST request to the</a:t>
            </a:r>
            <a:r>
              <a:rPr lang="en-US" sz="1400" b="1" dirty="0">
                <a:solidFill>
                  <a:srgbClr val="3C5790"/>
                </a:solidFill>
              </a:rPr>
              <a:t> /login </a:t>
            </a:r>
            <a:r>
              <a:rPr lang="en-US" sz="1400" dirty="0">
                <a:solidFill>
                  <a:srgbClr val="3C5790"/>
                </a:solidFill>
              </a:rPr>
              <a:t>endpoint the JWT token.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950E8-FE65-4661-9461-3AEFA7B7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0800"/>
            <a:ext cx="4114800" cy="206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A0861-51D4-459E-9CC7-B55D1FB4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272996"/>
            <a:ext cx="8343900" cy="10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Micronaut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Goals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>
                <a:solidFill>
                  <a:srgbClr val="3C5790"/>
                </a:solidFill>
              </a:rPr>
              <a:t>Data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Truffle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an example of a </a:t>
            </a:r>
            <a:r>
              <a:rPr lang="en-US" sz="1400" dirty="0" err="1">
                <a:solidFill>
                  <a:srgbClr val="3C5790"/>
                </a:solidFill>
              </a:rPr>
              <a:t>micronaut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 test that first authenticates and obtains the JWT token.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BE348-B634-4735-935D-8D8C4216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5" y="2895600"/>
            <a:ext cx="8153400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 Data: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precomputed queries at compilation time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reflection free AOP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no runtime overhead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type safe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JPA and Hibernate as default implementation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proprietary JDBC to compute queries</a:t>
            </a:r>
          </a:p>
        </p:txBody>
      </p:sp>
    </p:spTree>
    <p:extLst>
      <p:ext uri="{BB962C8B-B14F-4D97-AF65-F5344CB8AC3E}">
        <p14:creationId xmlns:p14="http://schemas.microsoft.com/office/powerpoint/2010/main" val="269496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use Micronaut Data to access SQL databases we need to configure the pom.xml to include the needed dependencies and </a:t>
            </a:r>
            <a:r>
              <a:rPr lang="en-US" sz="1400" dirty="0" err="1">
                <a:solidFill>
                  <a:srgbClr val="3C5790"/>
                </a:solidFill>
              </a:rPr>
              <a:t>application.yml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A84A-32D6-47E4-8290-7D07BA04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81300"/>
            <a:ext cx="457200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22C5D-28F4-4C1E-AC30-3D141E664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105400"/>
            <a:ext cx="4134374" cy="14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JPA entities with Micronaut data CRUD repositories.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89064-21B7-43A3-B359-2551DC92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9" y="3067050"/>
            <a:ext cx="2782471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BAB41-EC80-4320-A860-96307D6D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29" y="3657600"/>
            <a:ext cx="4154071" cy="15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Serverless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Open source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Tiny memory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 startup time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Minimal overhead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Simplified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51062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https://docs.micronaut.io/latest/guide/</a:t>
            </a:r>
          </a:p>
          <a:p>
            <a:r>
              <a:rPr lang="en-US" sz="1600" dirty="0">
                <a:solidFill>
                  <a:schemeClr val="bg1"/>
                </a:solidFill>
              </a:rPr>
              <a:t>Udemy – Learn Micronaut – cloud native microservices with java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Micronaut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 is a modern, JVM-based, full stack Java framework designed for building modular, easily testable JVM applications with support for Java, Kotlin, and Groovy.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designed to avoid reflection, thus reducing memory consumption and improving start times.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was created by Graeme Rocher, who also created the Grails framework.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is a modern cloud native framework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dependency injection to reduce memory footprint and startup time.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has support for Java, Kotlin and Groovy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has a reactive stack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Dependency Injection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Known as Inversion of Control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Flexible coupled components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Easy testing and integration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Micronaut Injection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Inspired from Spring DI &amp; Google Dagger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Independent: </a:t>
            </a:r>
          </a:p>
          <a:p>
            <a:pPr lvl="2"/>
            <a:r>
              <a:rPr lang="en-US" sz="1400" dirty="0" err="1">
                <a:solidFill>
                  <a:srgbClr val="3C5790"/>
                </a:solidFill>
              </a:rPr>
              <a:t>micronaut</a:t>
            </a:r>
            <a:r>
              <a:rPr lang="en-US" sz="1400" dirty="0">
                <a:solidFill>
                  <a:srgbClr val="3C5790"/>
                </a:solidFill>
              </a:rPr>
              <a:t>-inject-java</a:t>
            </a:r>
          </a:p>
          <a:p>
            <a:pPr lvl="2"/>
            <a:r>
              <a:rPr lang="en-US" sz="1400" dirty="0" err="1">
                <a:solidFill>
                  <a:srgbClr val="3C5790"/>
                </a:solidFill>
              </a:rPr>
              <a:t>micronaut</a:t>
            </a:r>
            <a:r>
              <a:rPr lang="en-US" sz="1400" dirty="0">
                <a:solidFill>
                  <a:srgbClr val="3C5790"/>
                </a:solidFill>
              </a:rPr>
              <a:t>-inject-groovy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Aspect Oriented Programming (AOP)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Aims to increase modularity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Separation of cross-cutting concerns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Sensible Defaults and Auto-Configuration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Checks for the dependencies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Checks presence of certain classes in </a:t>
            </a:r>
            <a:r>
              <a:rPr lang="en-US" sz="1400" dirty="0" err="1">
                <a:solidFill>
                  <a:srgbClr val="3C5790"/>
                </a:solidFill>
              </a:rPr>
              <a:t>classpath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Checks existence of certain beans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Activated by some properties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6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 reflection as last resort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Minimal use of proxy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 runtime bytecode generation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Instead use annotation processing during compile time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Optimize startup time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Reduce memory footprint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Provide clear error handling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Micronauts applications can be created very easy by accessing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https://micronaut.io/launch</a:t>
            </a:r>
            <a:r>
              <a:rPr lang="en-US" sz="1400" dirty="0">
                <a:solidFill>
                  <a:srgbClr val="3C5790"/>
                </a:solidFill>
              </a:rPr>
              <a:t> and generate the project stub.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039A2-D347-4082-ADA1-20BC11D5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25762"/>
            <a:ext cx="8077200" cy="31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5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Any Micronaut application cand be started by calling the </a:t>
            </a:r>
            <a:r>
              <a:rPr lang="en-US" sz="1400" b="1" dirty="0" err="1">
                <a:solidFill>
                  <a:srgbClr val="3C5790"/>
                </a:solidFill>
              </a:rPr>
              <a:t>io.micronaut.runtime.Micronaut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the logging framework is </a:t>
            </a:r>
            <a:r>
              <a:rPr lang="en-US" sz="1400" b="1" dirty="0" err="1">
                <a:solidFill>
                  <a:srgbClr val="3C5790"/>
                </a:solidFill>
              </a:rPr>
              <a:t>logback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160D1-EDC4-442F-B8F1-E23FA08D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19400"/>
            <a:ext cx="31908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4BF9F-782E-4D6D-A0A7-B4B9234F6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4038600"/>
            <a:ext cx="5257800" cy="1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441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26239</TotalTime>
  <Words>682</Words>
  <Application>Microsoft Office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143</vt:lpstr>
      <vt:lpstr>Micronaut</vt:lpstr>
      <vt:lpstr>Contents</vt:lpstr>
      <vt:lpstr>What is Micronaut ?</vt:lpstr>
      <vt:lpstr>Architecture</vt:lpstr>
      <vt:lpstr>Concepts</vt:lpstr>
      <vt:lpstr>Concepts (cont.)</vt:lpstr>
      <vt:lpstr>Goals</vt:lpstr>
      <vt:lpstr>Core</vt:lpstr>
      <vt:lpstr>Core (cont.)</vt:lpstr>
      <vt:lpstr>Core (cont.)</vt:lpstr>
      <vt:lpstr>Core (cont.)</vt:lpstr>
      <vt:lpstr>Core (cont.)</vt:lpstr>
      <vt:lpstr>Core (cont.)</vt:lpstr>
      <vt:lpstr>Security</vt:lpstr>
      <vt:lpstr>Security (cont.)</vt:lpstr>
      <vt:lpstr>Security (cont.)</vt:lpstr>
      <vt:lpstr>Security (cont.)</vt:lpstr>
      <vt:lpstr>Security (cont.)</vt:lpstr>
      <vt:lpstr>Security (cont.)</vt:lpstr>
      <vt:lpstr>Security (cont.)</vt:lpstr>
      <vt:lpstr>Data</vt:lpstr>
      <vt:lpstr>Data (cont.)</vt:lpstr>
      <vt:lpstr>Data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1264</cp:revision>
  <dcterms:created xsi:type="dcterms:W3CDTF">2012-04-12T06:19:17Z</dcterms:created>
  <dcterms:modified xsi:type="dcterms:W3CDTF">2023-02-15T10:52:15Z</dcterms:modified>
</cp:coreProperties>
</file>