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48" r:id="rId5"/>
    <p:sldId id="500" r:id="rId6"/>
    <p:sldId id="502" r:id="rId7"/>
    <p:sldId id="507" r:id="rId8"/>
    <p:sldId id="512" r:id="rId9"/>
    <p:sldId id="514" r:id="rId10"/>
    <p:sldId id="513" r:id="rId11"/>
    <p:sldId id="515" r:id="rId12"/>
    <p:sldId id="516" r:id="rId13"/>
    <p:sldId id="518" r:id="rId14"/>
    <p:sldId id="517" r:id="rId15"/>
    <p:sldId id="520" r:id="rId16"/>
    <p:sldId id="519" r:id="rId17"/>
    <p:sldId id="521" r:id="rId18"/>
    <p:sldId id="522" r:id="rId19"/>
    <p:sldId id="508" r:id="rId20"/>
    <p:sldId id="509" r:id="rId21"/>
    <p:sldId id="510" r:id="rId22"/>
    <p:sldId id="498" r:id="rId23"/>
    <p:sldId id="389" r:id="rId24"/>
    <p:sldId id="259" r:id="rId2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114" d="100"/>
          <a:sy n="114" d="100"/>
        </p:scale>
        <p:origin x="156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23/02/2023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23/02/2023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23/02/2023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23/02/2023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23/02/2023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23/02/2023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23/02/2023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23/02/2023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23/02/2023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23/02/2023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23/02/2023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23/02/2023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q/dev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quarkus.io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en-US" sz="4000" dirty="0" err="1">
                <a:solidFill>
                  <a:schemeClr val="bg1"/>
                </a:solidFill>
              </a:rPr>
              <a:t>Quarkus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create </a:t>
            </a:r>
            <a:r>
              <a:rPr lang="en-US" sz="1400" dirty="0" err="1">
                <a:solidFill>
                  <a:srgbClr val="3C5790"/>
                </a:solidFill>
              </a:rPr>
              <a:t>Quarkus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Junits</a:t>
            </a:r>
            <a:r>
              <a:rPr lang="en-US" sz="1400" dirty="0">
                <a:solidFill>
                  <a:srgbClr val="3C5790"/>
                </a:solidFill>
              </a:rPr>
              <a:t> using</a:t>
            </a:r>
            <a:r>
              <a:rPr lang="en-US" sz="1400" b="1" dirty="0">
                <a:solidFill>
                  <a:srgbClr val="3C5790"/>
                </a:solidFill>
              </a:rPr>
              <a:t> @QuarkusTest </a:t>
            </a:r>
            <a:r>
              <a:rPr lang="en-US" sz="1400" dirty="0">
                <a:solidFill>
                  <a:srgbClr val="3C5790"/>
                </a:solidFill>
              </a:rPr>
              <a:t>annotation for testing.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3AD9CC-B63F-494D-A959-91FCFB310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556" y="2596356"/>
            <a:ext cx="2950739" cy="2579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17DE2B-4EAF-4650-87CC-C01B7F051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743200"/>
            <a:ext cx="411480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ACB2DC-79A9-46BE-9377-609440052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468261"/>
            <a:ext cx="83343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1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9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build a native image by first making sure we have </a:t>
            </a:r>
            <a:r>
              <a:rPr lang="en-US" sz="1400" b="1" dirty="0" err="1">
                <a:solidFill>
                  <a:srgbClr val="3C5790"/>
                </a:solidFill>
              </a:rPr>
              <a:t>GraalVM</a:t>
            </a:r>
            <a:r>
              <a:rPr lang="en-US" sz="1400" dirty="0">
                <a:solidFill>
                  <a:srgbClr val="3C5790"/>
                </a:solidFill>
              </a:rPr>
              <a:t> installed on the system and afterwards build the </a:t>
            </a:r>
            <a:r>
              <a:rPr lang="en-US" sz="1400" dirty="0" err="1">
                <a:solidFill>
                  <a:srgbClr val="3C5790"/>
                </a:solidFill>
              </a:rPr>
              <a:t>Quarkus</a:t>
            </a:r>
            <a:r>
              <a:rPr lang="en-US" sz="1400" dirty="0">
                <a:solidFill>
                  <a:srgbClr val="3C5790"/>
                </a:solidFill>
              </a:rPr>
              <a:t> project using “</a:t>
            </a:r>
            <a:r>
              <a:rPr lang="en-US" sz="1400" b="1" dirty="0" err="1">
                <a:solidFill>
                  <a:srgbClr val="3C5790"/>
                </a:solidFill>
              </a:rPr>
              <a:t>mvn</a:t>
            </a:r>
            <a:r>
              <a:rPr lang="en-US" sz="1400" b="1" dirty="0">
                <a:solidFill>
                  <a:srgbClr val="3C5790"/>
                </a:solidFill>
              </a:rPr>
              <a:t> package –</a:t>
            </a:r>
            <a:r>
              <a:rPr lang="en-US" sz="1400" b="1" dirty="0" err="1">
                <a:solidFill>
                  <a:srgbClr val="3C5790"/>
                </a:solidFill>
              </a:rPr>
              <a:t>Pnative</a:t>
            </a:r>
            <a:r>
              <a:rPr lang="en-US" sz="1400" dirty="0">
                <a:solidFill>
                  <a:srgbClr val="3C5790"/>
                </a:solidFill>
              </a:rPr>
              <a:t>” command.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2569DC-A001-41D3-B446-81A79E3E4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162300"/>
            <a:ext cx="7315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06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Quarkus</a:t>
            </a:r>
            <a:r>
              <a:rPr lang="en-US" sz="1400" dirty="0">
                <a:solidFill>
                  <a:srgbClr val="3C5790"/>
                </a:solidFill>
              </a:rPr>
              <a:t> has a CDI extension called </a:t>
            </a:r>
            <a:r>
              <a:rPr lang="en-US" sz="1400" b="1" dirty="0" err="1">
                <a:solidFill>
                  <a:srgbClr val="3C5790"/>
                </a:solidFill>
              </a:rPr>
              <a:t>Quarkus</a:t>
            </a:r>
            <a:r>
              <a:rPr lang="en-US" sz="1400" b="1" dirty="0">
                <a:solidFill>
                  <a:srgbClr val="3C5790"/>
                </a:solidFill>
              </a:rPr>
              <a:t> ARC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CDI annotations used in </a:t>
            </a:r>
            <a:r>
              <a:rPr lang="en-US" sz="1400" dirty="0" err="1">
                <a:solidFill>
                  <a:srgbClr val="3C5790"/>
                </a:solidFill>
              </a:rPr>
              <a:t>Quarkus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@Inject</a:t>
            </a:r>
            <a:r>
              <a:rPr lang="en-US" sz="1400" dirty="0">
                <a:solidFill>
                  <a:srgbClr val="3C5790"/>
                </a:solidFill>
              </a:rPr>
              <a:t>: identifies injectable constructors, methods and fields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@Qualifier</a:t>
            </a:r>
            <a:r>
              <a:rPr lang="en-US" sz="1400" dirty="0">
                <a:solidFill>
                  <a:srgbClr val="3C5790"/>
                </a:solidFill>
              </a:rPr>
              <a:t>: identifies qualifier annotations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@ApplicationScoped</a:t>
            </a:r>
            <a:r>
              <a:rPr lang="en-US" sz="1400" dirty="0">
                <a:solidFill>
                  <a:srgbClr val="3C5790"/>
                </a:solidFill>
              </a:rPr>
              <a:t>: one instance of a bean per application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@RequestScoped</a:t>
            </a:r>
            <a:r>
              <a:rPr lang="en-US" sz="1400" dirty="0">
                <a:solidFill>
                  <a:srgbClr val="3C5790"/>
                </a:solidFill>
              </a:rPr>
              <a:t>: one instance of a bean per request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@Observes</a:t>
            </a:r>
            <a:r>
              <a:rPr lang="en-US" sz="1400" dirty="0">
                <a:solidFill>
                  <a:srgbClr val="3C5790"/>
                </a:solidFill>
              </a:rPr>
              <a:t>: identifies the event parameter of an observer method</a:t>
            </a:r>
          </a:p>
        </p:txBody>
      </p:sp>
    </p:spTree>
    <p:extLst>
      <p:ext uri="{BB962C8B-B14F-4D97-AF65-F5344CB8AC3E}">
        <p14:creationId xmlns:p14="http://schemas.microsoft.com/office/powerpoint/2010/main" val="144793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76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</a:t>
            </a:r>
            <a:r>
              <a:rPr lang="en-US" sz="1400" dirty="0" err="1">
                <a:solidFill>
                  <a:srgbClr val="3C5790"/>
                </a:solidFill>
              </a:rPr>
              <a:t>Quarkus</a:t>
            </a:r>
            <a:r>
              <a:rPr lang="en-US" sz="1400" dirty="0">
                <a:solidFill>
                  <a:srgbClr val="3C5790"/>
                </a:solidFill>
              </a:rPr>
              <a:t>, for using application properties the bellow API is used: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@ConfigProperty</a:t>
            </a:r>
            <a:r>
              <a:rPr lang="en-US" sz="1400" dirty="0">
                <a:solidFill>
                  <a:srgbClr val="3C5790"/>
                </a:solidFill>
              </a:rPr>
              <a:t>: binds the injection point with a configured value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ConfigProvider</a:t>
            </a:r>
            <a:r>
              <a:rPr lang="en-US" sz="1400" dirty="0">
                <a:solidFill>
                  <a:srgbClr val="3C5790"/>
                </a:solidFill>
              </a:rPr>
              <a:t>: central class to access a config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Config</a:t>
            </a:r>
            <a:r>
              <a:rPr lang="en-US" sz="1400" dirty="0">
                <a:solidFill>
                  <a:srgbClr val="3C5790"/>
                </a:solidFill>
              </a:rPr>
              <a:t>: resolves the property value by searching though all the configuration sources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ConfigSource</a:t>
            </a:r>
            <a:r>
              <a:rPr lang="en-US" sz="1400" dirty="0">
                <a:solidFill>
                  <a:srgbClr val="3C5790"/>
                </a:solidFill>
              </a:rPr>
              <a:t>: provides configuration values from a specific place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Converter</a:t>
            </a:r>
            <a:r>
              <a:rPr lang="en-US" sz="1400" dirty="0">
                <a:solidFill>
                  <a:srgbClr val="3C5790"/>
                </a:solidFill>
              </a:rPr>
              <a:t>: converts a configured values from String to a Java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A7C0D-1920-4788-8D4D-02D10D991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049887"/>
            <a:ext cx="51149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98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After we start the </a:t>
            </a:r>
            <a:r>
              <a:rPr lang="en-US" sz="1400" dirty="0" err="1">
                <a:solidFill>
                  <a:srgbClr val="3C5790"/>
                </a:solidFill>
              </a:rPr>
              <a:t>quarkus</a:t>
            </a:r>
            <a:r>
              <a:rPr lang="en-US" sz="1400" dirty="0">
                <a:solidFill>
                  <a:srgbClr val="3C5790"/>
                </a:solidFill>
              </a:rPr>
              <a:t> application we can access the development console from http://localhost:8080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0905F7-8FBA-4D96-9661-30C05DFC1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54" y="2590800"/>
            <a:ext cx="8077200" cy="364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14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>
                <a:solidFill>
                  <a:srgbClr val="3C5790"/>
                </a:solidFill>
                <a:hlinkClick r:id="rId3"/>
              </a:rPr>
              <a:t>http://localhost:8080/q/dev</a:t>
            </a:r>
            <a:r>
              <a:rPr lang="en-US" sz="1400" dirty="0">
                <a:solidFill>
                  <a:srgbClr val="3C5790"/>
                </a:solidFill>
              </a:rPr>
              <a:t> gives us more details about internal </a:t>
            </a:r>
            <a:r>
              <a:rPr lang="en-US" sz="1400" dirty="0" err="1">
                <a:solidFill>
                  <a:srgbClr val="3C5790"/>
                </a:solidFill>
              </a:rPr>
              <a:t>Quarkus</a:t>
            </a:r>
            <a:r>
              <a:rPr lang="en-US" sz="1400" dirty="0">
                <a:solidFill>
                  <a:srgbClr val="3C5790"/>
                </a:solidFill>
              </a:rPr>
              <a:t> deployed services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72531-7E48-4CD5-8E2F-0F4297B60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438400"/>
            <a:ext cx="7620000" cy="353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9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Database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Quarkus</a:t>
            </a:r>
            <a:r>
              <a:rPr lang="en-US" sz="1400" dirty="0">
                <a:solidFill>
                  <a:srgbClr val="3C5790"/>
                </a:solidFill>
              </a:rPr>
              <a:t> can access SQL databases using Hibernate </a:t>
            </a:r>
            <a:r>
              <a:rPr lang="en-US" sz="1400" dirty="0" err="1">
                <a:solidFill>
                  <a:srgbClr val="3C5790"/>
                </a:solidFill>
              </a:rPr>
              <a:t>Penache</a:t>
            </a:r>
            <a:r>
              <a:rPr lang="en-US" sz="1400" dirty="0">
                <a:solidFill>
                  <a:srgbClr val="3C5790"/>
                </a:solidFill>
              </a:rPr>
              <a:t> ORM.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Penache</a:t>
            </a:r>
            <a:r>
              <a:rPr lang="en-US" sz="1400" dirty="0">
                <a:solidFill>
                  <a:srgbClr val="3C5790"/>
                </a:solidFill>
              </a:rPr>
              <a:t> is build on top of JPA.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Into the project we need to add the </a:t>
            </a:r>
            <a:r>
              <a:rPr lang="en-US" sz="1400" dirty="0" err="1">
                <a:solidFill>
                  <a:srgbClr val="3C5790"/>
                </a:solidFill>
              </a:rPr>
              <a:t>quarkus</a:t>
            </a:r>
            <a:r>
              <a:rPr lang="en-US" sz="1400" dirty="0">
                <a:solidFill>
                  <a:srgbClr val="3C5790"/>
                </a:solidFill>
              </a:rPr>
              <a:t>-hibernate-</a:t>
            </a:r>
            <a:r>
              <a:rPr lang="en-US" sz="1400" dirty="0" err="1">
                <a:solidFill>
                  <a:srgbClr val="3C5790"/>
                </a:solidFill>
              </a:rPr>
              <a:t>orm</a:t>
            </a:r>
            <a:r>
              <a:rPr lang="en-US" sz="1400" dirty="0">
                <a:solidFill>
                  <a:srgbClr val="3C5790"/>
                </a:solidFill>
              </a:rPr>
              <a:t>-</a:t>
            </a:r>
            <a:r>
              <a:rPr lang="en-US" sz="1400" dirty="0" err="1">
                <a:solidFill>
                  <a:srgbClr val="3C5790"/>
                </a:solidFill>
              </a:rPr>
              <a:t>penache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dirty="0" err="1">
                <a:solidFill>
                  <a:srgbClr val="3C5790"/>
                </a:solidFill>
              </a:rPr>
              <a:t>quarkus</a:t>
            </a:r>
            <a:r>
              <a:rPr lang="en-US" sz="1400" dirty="0">
                <a:solidFill>
                  <a:srgbClr val="3C5790"/>
                </a:solidFill>
              </a:rPr>
              <a:t>-</a:t>
            </a:r>
            <a:r>
              <a:rPr lang="en-US" sz="1400" dirty="0" err="1">
                <a:solidFill>
                  <a:srgbClr val="3C5790"/>
                </a:solidFill>
              </a:rPr>
              <a:t>penache</a:t>
            </a:r>
            <a:r>
              <a:rPr lang="en-US" sz="1400" dirty="0">
                <a:solidFill>
                  <a:srgbClr val="3C5790"/>
                </a:solidFill>
              </a:rPr>
              <a:t>-common dependencies. For H2 in memory DB we need to add quarkus-jdbc-h2 dependency.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45B21-731F-4487-B6E3-63031725F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3886200"/>
            <a:ext cx="46482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80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Database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All entities are annotated with @Entity from JPA and extends </a:t>
            </a:r>
            <a:r>
              <a:rPr lang="en-US" sz="1400" dirty="0" err="1">
                <a:solidFill>
                  <a:srgbClr val="3C5790"/>
                </a:solidFill>
              </a:rPr>
              <a:t>PenacheEntity</a:t>
            </a:r>
            <a:r>
              <a:rPr lang="en-US" sz="1400" dirty="0">
                <a:solidFill>
                  <a:srgbClr val="3C5790"/>
                </a:solidFill>
              </a:rPr>
              <a:t> class.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B3D9FF-CD13-4C55-8B05-5838BE3AA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590800"/>
            <a:ext cx="43529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69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Database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Bellow controller uses only GET endpoints for CRUD operations.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E7C89-BACC-4F6A-BA07-A52599023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09800"/>
            <a:ext cx="4386263" cy="44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47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FEBCE7-F2E0-44AD-88BC-3B7BA6C4C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362200"/>
            <a:ext cx="58674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Quarkus</a:t>
            </a:r>
            <a:r>
              <a:rPr lang="fr-CA" sz="1600" dirty="0">
                <a:solidFill>
                  <a:srgbClr val="3C5790"/>
                </a:solidFill>
              </a:rPr>
              <a:t>?</a:t>
            </a:r>
            <a:endParaRPr lang="ro-RO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Goals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Database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Performance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Conclussion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Bibliography</a:t>
            </a: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Performance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DA105-2B73-47FC-9AED-8F5E2CCEB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67000"/>
            <a:ext cx="73056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72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Performance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404A3D-B049-447A-BE3B-8F62B2BDE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2971800"/>
            <a:ext cx="8610600" cy="229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16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Conclussion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Pros: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Low memory footprint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Low startup time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Open-source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Functions (</a:t>
            </a:r>
            <a:r>
              <a:rPr lang="en-US" sz="1400" dirty="0" err="1">
                <a:solidFill>
                  <a:srgbClr val="3C5790"/>
                </a:solidFill>
              </a:rPr>
              <a:t>Faas</a:t>
            </a:r>
            <a:r>
              <a:rPr lang="en-US" sz="1400" dirty="0">
                <a:solidFill>
                  <a:srgbClr val="3C5790"/>
                </a:solidFill>
              </a:rPr>
              <a:t>) or serverless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Reactive stack</a:t>
            </a:r>
          </a:p>
        </p:txBody>
      </p:sp>
    </p:spTree>
    <p:extLst>
      <p:ext uri="{BB962C8B-B14F-4D97-AF65-F5344CB8AC3E}">
        <p14:creationId xmlns:p14="http://schemas.microsoft.com/office/powerpoint/2010/main" val="2510623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https://quarkus.io/guides/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https://en.wikipedia.org/wiki/Quarkus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>
              <a:solidFill>
                <a:schemeClr val="bg1"/>
              </a:solidFill>
            </a:endParaRPr>
          </a:p>
          <a:p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is </a:t>
            </a:r>
            <a:r>
              <a:rPr lang="en-US" dirty="0" err="1">
                <a:solidFill>
                  <a:schemeClr val="bg1"/>
                </a:solidFill>
              </a:rPr>
              <a:t>Quarkus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Quarkus</a:t>
            </a:r>
            <a:r>
              <a:rPr lang="en-US" sz="1400" dirty="0">
                <a:solidFill>
                  <a:srgbClr val="3C5790"/>
                </a:solidFill>
              </a:rPr>
              <a:t> is a java framework tailored for deployment on </a:t>
            </a:r>
            <a:r>
              <a:rPr lang="en-US" sz="1400" b="1" dirty="0">
                <a:solidFill>
                  <a:srgbClr val="3C5790"/>
                </a:solidFill>
              </a:rPr>
              <a:t>Kubernetes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Key technology components around it are </a:t>
            </a:r>
            <a:r>
              <a:rPr lang="en-US" sz="1400" b="1" dirty="0">
                <a:solidFill>
                  <a:srgbClr val="3C5790"/>
                </a:solidFill>
              </a:rPr>
              <a:t>OpenJDK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HotStpot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 err="1">
                <a:solidFill>
                  <a:srgbClr val="3C5790"/>
                </a:solidFill>
              </a:rPr>
              <a:t>GraalVM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Quarkus</a:t>
            </a:r>
            <a:r>
              <a:rPr lang="en-US" sz="1400" dirty="0">
                <a:solidFill>
                  <a:srgbClr val="3C5790"/>
                </a:solidFill>
              </a:rPr>
              <a:t> is designed around the container-first and K8 philosophy, optimizing for low memory usage and fast startup times.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Quarkus</a:t>
            </a:r>
            <a:r>
              <a:rPr lang="en-US" sz="1400" dirty="0">
                <a:solidFill>
                  <a:srgbClr val="3C5790"/>
                </a:solidFill>
              </a:rPr>
              <a:t> pushes Java to the Cloud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Optimize startup time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Reduce memory footprint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0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generate a project by accessing </a:t>
            </a:r>
            <a:r>
              <a:rPr lang="en-US" sz="1400" dirty="0">
                <a:solidFill>
                  <a:srgbClr val="3C5790"/>
                </a:solidFill>
                <a:hlinkClick r:id="rId3"/>
              </a:rPr>
              <a:t>https://code.quarkus.io/</a:t>
            </a:r>
            <a:r>
              <a:rPr lang="en-US" sz="1400" dirty="0">
                <a:solidFill>
                  <a:srgbClr val="3C5790"/>
                </a:solidFill>
              </a:rPr>
              <a:t> and setup the needed features.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FEAA08-1FFB-4784-B4BC-07E0E4CEE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622" y="2362200"/>
            <a:ext cx="5674178" cy="415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5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9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start a </a:t>
            </a:r>
            <a:r>
              <a:rPr lang="en-US" sz="1400" dirty="0" err="1">
                <a:solidFill>
                  <a:srgbClr val="3C5790"/>
                </a:solidFill>
              </a:rPr>
              <a:t>quarkus</a:t>
            </a:r>
            <a:r>
              <a:rPr lang="en-US" sz="1400" dirty="0">
                <a:solidFill>
                  <a:srgbClr val="3C5790"/>
                </a:solidFill>
              </a:rPr>
              <a:t> application from maven we can run the “</a:t>
            </a:r>
            <a:r>
              <a:rPr lang="en-US" sz="1400" b="1" dirty="0" err="1">
                <a:solidFill>
                  <a:srgbClr val="3C5790"/>
                </a:solidFill>
              </a:rPr>
              <a:t>mvn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quarkus:dev</a:t>
            </a:r>
            <a:r>
              <a:rPr lang="en-US" sz="1400" dirty="0">
                <a:solidFill>
                  <a:srgbClr val="3C5790"/>
                </a:solidFill>
              </a:rPr>
              <a:t>” command.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BFC43A-8472-4499-8342-8CC345F6F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63" y="3330955"/>
            <a:ext cx="8686800" cy="126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By pressing the “</a:t>
            </a:r>
            <a:r>
              <a:rPr lang="en-US" sz="1400" b="1" dirty="0">
                <a:solidFill>
                  <a:srgbClr val="3C5790"/>
                </a:solidFill>
              </a:rPr>
              <a:t>h</a:t>
            </a:r>
            <a:r>
              <a:rPr lang="en-US" sz="1400" dirty="0">
                <a:solidFill>
                  <a:srgbClr val="3C5790"/>
                </a:solidFill>
              </a:rPr>
              <a:t>” key we can see all the available options: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8E21B0-F5E1-47ED-A236-8FB1047F3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709863"/>
            <a:ext cx="465633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4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pom.xml file contains the most important dependencies for the </a:t>
            </a:r>
            <a:r>
              <a:rPr lang="en-US" sz="1400" dirty="0" err="1">
                <a:solidFill>
                  <a:srgbClr val="3C5790"/>
                </a:solidFill>
              </a:rPr>
              <a:t>quarkus</a:t>
            </a:r>
            <a:r>
              <a:rPr lang="en-US" sz="1400" dirty="0">
                <a:solidFill>
                  <a:srgbClr val="3C5790"/>
                </a:solidFill>
              </a:rPr>
              <a:t> to work.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3FFAAA-87B2-47AC-A96B-6A4148266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667000"/>
            <a:ext cx="3319789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0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Using </a:t>
            </a:r>
            <a:r>
              <a:rPr lang="en-US" sz="1400" dirty="0" err="1">
                <a:solidFill>
                  <a:srgbClr val="3C5790"/>
                </a:solidFill>
              </a:rPr>
              <a:t>RESTEasy</a:t>
            </a:r>
            <a:r>
              <a:rPr lang="en-US" sz="1400" dirty="0">
                <a:solidFill>
                  <a:srgbClr val="3C5790"/>
                </a:solidFill>
              </a:rPr>
              <a:t> we can deploy REST controllers using JAX-RS annotations.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B8DA9C-53DE-49C4-B24A-25983355E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514600"/>
            <a:ext cx="2771775" cy="12232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CE891A-0E4B-40BB-BAC4-15DAB8994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993" y="4038600"/>
            <a:ext cx="2646013" cy="218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92142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22955</TotalTime>
  <Words>532</Words>
  <Application>Microsoft Office PowerPoint</Application>
  <PresentationFormat>On-screen Show (4:3)</PresentationFormat>
  <Paragraphs>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143</vt:lpstr>
      <vt:lpstr>Quarkus</vt:lpstr>
      <vt:lpstr>Contents</vt:lpstr>
      <vt:lpstr>What is Quarkus ?</vt:lpstr>
      <vt:lpstr>Goals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Database</vt:lpstr>
      <vt:lpstr>Database (cont.)</vt:lpstr>
      <vt:lpstr>Database (cont.)</vt:lpstr>
      <vt:lpstr>Performance</vt:lpstr>
      <vt:lpstr>Performance (cont).</vt:lpstr>
      <vt:lpstr>Performance (cont).</vt:lpstr>
      <vt:lpstr>Conclussion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1 2</cp:lastModifiedBy>
  <cp:revision>1266</cp:revision>
  <dcterms:created xsi:type="dcterms:W3CDTF">2012-04-12T06:19:17Z</dcterms:created>
  <dcterms:modified xsi:type="dcterms:W3CDTF">2023-02-23T16:50:40Z</dcterms:modified>
</cp:coreProperties>
</file>