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429" r:id="rId5"/>
    <p:sldId id="411" r:id="rId6"/>
    <p:sldId id="416" r:id="rId7"/>
    <p:sldId id="431" r:id="rId8"/>
    <p:sldId id="430" r:id="rId9"/>
    <p:sldId id="432" r:id="rId10"/>
    <p:sldId id="428" r:id="rId11"/>
    <p:sldId id="436" r:id="rId12"/>
    <p:sldId id="421" r:id="rId13"/>
    <p:sldId id="433" r:id="rId14"/>
    <p:sldId id="434" r:id="rId15"/>
    <p:sldId id="437" r:id="rId16"/>
    <p:sldId id="438" r:id="rId17"/>
    <p:sldId id="439" r:id="rId18"/>
    <p:sldId id="435" r:id="rId19"/>
    <p:sldId id="389" r:id="rId20"/>
    <p:sldId id="259" r:id="rId21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4" autoAdjust="0"/>
    <p:restoredTop sz="94660"/>
  </p:normalViewPr>
  <p:slideViewPr>
    <p:cSldViewPr>
      <p:cViewPr varScale="1">
        <p:scale>
          <a:sx n="92" d="100"/>
          <a:sy n="92" d="100"/>
        </p:scale>
        <p:origin x="93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02/11/2015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02/11/2015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02/11/2015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02/11/2015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02/11/2015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02/11/2015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02/11/2015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02/11/2015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02/11/2015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02/11/2015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02/11/2015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02/11/2015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ro-RO" sz="4000" dirty="0" smtClean="0">
                <a:solidFill>
                  <a:schemeClr val="bg1"/>
                </a:solidFill>
              </a:rPr>
              <a:t>InfluxDB</a:t>
            </a:r>
            <a:endParaRPr lang="fr-CA" sz="3800" dirty="0" smtClean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 smtClean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Key Concepts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An InfluxDB </a:t>
            </a:r>
            <a:r>
              <a:rPr lang="ro-RO" sz="1400" b="1" dirty="0" smtClean="0">
                <a:solidFill>
                  <a:srgbClr val="3C5790"/>
                </a:solidFill>
              </a:rPr>
              <a:t>database</a:t>
            </a:r>
            <a:r>
              <a:rPr lang="ro-RO" sz="1400" dirty="0" smtClean="0">
                <a:solidFill>
                  <a:srgbClr val="3C5790"/>
                </a:solidFill>
              </a:rPr>
              <a:t> is similar to traditional relation databases and serves as a logical container for users, data series, continuous series.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InfluxDB have a column time that stores </a:t>
            </a:r>
            <a:r>
              <a:rPr lang="ro-RO" sz="1400" b="1" dirty="0" smtClean="0">
                <a:solidFill>
                  <a:srgbClr val="3C5790"/>
                </a:solidFill>
              </a:rPr>
              <a:t>timestamps</a:t>
            </a:r>
            <a:r>
              <a:rPr lang="ro-RO" sz="1400" dirty="0" smtClean="0">
                <a:solidFill>
                  <a:srgbClr val="3C5790"/>
                </a:solidFill>
              </a:rPr>
              <a:t>(date and time) in RFC3339 UTC associated with particular data.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A </a:t>
            </a:r>
            <a:r>
              <a:rPr lang="ro-RO" sz="1400" b="1" dirty="0" smtClean="0">
                <a:solidFill>
                  <a:srgbClr val="3C5790"/>
                </a:solidFill>
              </a:rPr>
              <a:t>series</a:t>
            </a:r>
            <a:r>
              <a:rPr lang="ro-RO" sz="1400" dirty="0" smtClean="0">
                <a:solidFill>
                  <a:srgbClr val="3C5790"/>
                </a:solidFill>
              </a:rPr>
              <a:t> is a collection of data that stores a retention policy, measurement and a tag set.</a:t>
            </a:r>
            <a:endParaRPr lang="ro-RO" sz="1400" dirty="0">
              <a:solidFill>
                <a:srgbClr val="3C5790"/>
              </a:solidFill>
            </a:endParaRPr>
          </a:p>
          <a:p>
            <a:r>
              <a:rPr lang="ro-RO" sz="1400" dirty="0" smtClean="0">
                <a:solidFill>
                  <a:srgbClr val="3C5790"/>
                </a:solidFill>
              </a:rPr>
              <a:t>The </a:t>
            </a:r>
            <a:r>
              <a:rPr lang="ro-RO" sz="1400" b="1" dirty="0" smtClean="0">
                <a:solidFill>
                  <a:srgbClr val="3C5790"/>
                </a:solidFill>
              </a:rPr>
              <a:t>measurement</a:t>
            </a:r>
            <a:r>
              <a:rPr lang="ro-RO" sz="1400" dirty="0" smtClean="0">
                <a:solidFill>
                  <a:srgbClr val="3C5790"/>
                </a:solidFill>
              </a:rPr>
              <a:t> acts as a container for tags, fields and the time column and the measurement name.</a:t>
            </a:r>
          </a:p>
        </p:txBody>
      </p:sp>
    </p:spTree>
    <p:extLst>
      <p:ext uri="{BB962C8B-B14F-4D97-AF65-F5344CB8AC3E}">
        <p14:creationId xmlns:p14="http://schemas.microsoft.com/office/powerpoint/2010/main" val="299525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Key </a:t>
            </a:r>
            <a:r>
              <a:rPr lang="ro-RO" dirty="0" smtClean="0">
                <a:solidFill>
                  <a:schemeClr val="bg1"/>
                </a:solidFill>
              </a:rPr>
              <a:t>Concepts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ro-RO" sz="1400" dirty="0">
                <a:solidFill>
                  <a:srgbClr val="3C5790"/>
                </a:solidFill>
              </a:rPr>
              <a:t>A </a:t>
            </a:r>
            <a:r>
              <a:rPr lang="ro-RO" sz="1400" b="1" dirty="0">
                <a:solidFill>
                  <a:srgbClr val="3C5790"/>
                </a:solidFill>
              </a:rPr>
              <a:t>retention policy </a:t>
            </a:r>
            <a:r>
              <a:rPr lang="ro-RO" sz="1400" dirty="0">
                <a:solidFill>
                  <a:srgbClr val="3C5790"/>
                </a:solidFill>
              </a:rPr>
              <a:t>describes how long InfluxDB keeps data (DURATION) and how many copies of those data are stored in the cluster (REPLICATION).</a:t>
            </a:r>
            <a:endParaRPr lang="en-US" sz="1400" dirty="0">
              <a:solidFill>
                <a:srgbClr val="3C5790"/>
              </a:solidFill>
            </a:endParaRPr>
          </a:p>
          <a:p>
            <a:r>
              <a:rPr lang="ro-RO" sz="1400" dirty="0" smtClean="0">
                <a:solidFill>
                  <a:srgbClr val="3C5790"/>
                </a:solidFill>
              </a:rPr>
              <a:t>A </a:t>
            </a:r>
            <a:r>
              <a:rPr lang="ro-RO" sz="1400" b="1" dirty="0" smtClean="0">
                <a:solidFill>
                  <a:srgbClr val="3C5790"/>
                </a:solidFill>
              </a:rPr>
              <a:t>continuous query (CQ)</a:t>
            </a:r>
            <a:r>
              <a:rPr lang="ro-RO" sz="1400" dirty="0" smtClean="0">
                <a:solidFill>
                  <a:srgbClr val="3C5790"/>
                </a:solidFill>
              </a:rPr>
              <a:t> is a query that runs automatically and periodically within a database.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A </a:t>
            </a:r>
            <a:r>
              <a:rPr lang="ro-RO" sz="1400" b="1" dirty="0" smtClean="0">
                <a:solidFill>
                  <a:srgbClr val="3C5790"/>
                </a:solidFill>
              </a:rPr>
              <a:t>point</a:t>
            </a:r>
            <a:r>
              <a:rPr lang="ro-RO" sz="1400" dirty="0" smtClean="0">
                <a:solidFill>
                  <a:srgbClr val="3C5790"/>
                </a:solidFill>
              </a:rPr>
              <a:t> is the part of InfluxDB’s data structure that consists of a single collection of fields in a series.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Each point is uniquely identified by its series and timestamp.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70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Core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81199"/>
            <a:ext cx="8534400" cy="838201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The first thing to do is to create a database using the statement: „CREATE DATABASE &lt;db-name&gt;”.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In order to check the databases we can use the statement: „SHOW DATABASES”.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To see the measurments we can use the statement: „SHOW MEASUREMENTS”.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971800"/>
            <a:ext cx="8477250" cy="237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33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Core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81199"/>
            <a:ext cx="8534400" cy="3733801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The HTTP API is the primary means for querying data in InfluxDB.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To perform a query we can send a </a:t>
            </a:r>
            <a:r>
              <a:rPr lang="ro-RO" sz="1400" b="1" dirty="0" smtClean="0">
                <a:solidFill>
                  <a:srgbClr val="3C5790"/>
                </a:solidFill>
              </a:rPr>
              <a:t>GET</a:t>
            </a:r>
            <a:r>
              <a:rPr lang="ro-RO" sz="1400" dirty="0" smtClean="0">
                <a:solidFill>
                  <a:srgbClr val="3C5790"/>
                </a:solidFill>
              </a:rPr>
              <a:t> request to the </a:t>
            </a:r>
            <a:r>
              <a:rPr lang="ro-RO" sz="1400" b="1" dirty="0" smtClean="0">
                <a:solidFill>
                  <a:srgbClr val="3C5790"/>
                </a:solidFill>
              </a:rPr>
              <a:t>/query</a:t>
            </a:r>
            <a:r>
              <a:rPr lang="ro-RO" sz="1400" dirty="0" smtClean="0">
                <a:solidFill>
                  <a:srgbClr val="3C5790"/>
                </a:solidFill>
              </a:rPr>
              <a:t> endpooint, set the </a:t>
            </a:r>
            <a:r>
              <a:rPr lang="ro-RO" sz="1400" b="1" dirty="0" smtClean="0">
                <a:solidFill>
                  <a:srgbClr val="3C5790"/>
                </a:solidFill>
              </a:rPr>
              <a:t>db</a:t>
            </a:r>
            <a:r>
              <a:rPr lang="ro-RO" sz="1400" dirty="0" smtClean="0">
                <a:solidFill>
                  <a:srgbClr val="3C5790"/>
                </a:solidFill>
              </a:rPr>
              <a:t> parameter to target the database and the paraemter </a:t>
            </a:r>
            <a:r>
              <a:rPr lang="ro-RO" sz="1400" b="1" dirty="0" smtClean="0">
                <a:solidFill>
                  <a:srgbClr val="3C5790"/>
                </a:solidFill>
              </a:rPr>
              <a:t>q</a:t>
            </a:r>
            <a:r>
              <a:rPr lang="ro-RO" sz="1400" dirty="0" smtClean="0">
                <a:solidFill>
                  <a:srgbClr val="3C5790"/>
                </a:solidFill>
              </a:rPr>
              <a:t> the query.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InfluxDB returns JSON and we can parse the „results”.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If an error occurs, InfluxDB sets an „error” key and the error description.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28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Core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81199"/>
            <a:ext cx="8534400" cy="3733801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There are many ways to write data into InfluxDB.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The HTTP API is the primary means of putting data into InfluxDB.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To write data we can send a POST request to the </a:t>
            </a:r>
            <a:r>
              <a:rPr lang="ro-RO" sz="1400" b="1" dirty="0" smtClean="0">
                <a:solidFill>
                  <a:srgbClr val="3C5790"/>
                </a:solidFill>
              </a:rPr>
              <a:t>/write</a:t>
            </a:r>
            <a:r>
              <a:rPr lang="ro-RO" sz="1400" dirty="0" smtClean="0">
                <a:solidFill>
                  <a:srgbClr val="3C5790"/>
                </a:solidFill>
              </a:rPr>
              <a:t> endpoint.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83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Administration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81199"/>
            <a:ext cx="8534400" cy="3733801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We can manage users and privileges.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InfluxDB’s HTTP API and the command line interface(CLI) include simple built-in authentication based on user credentials.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There are 2 options for authenticating with CLI: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Authenticate with auth &lt;username&gt; &lt;password&gt;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Authenticate by setting the username and password flags when the CLI is started.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17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Administration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81199"/>
            <a:ext cx="8534400" cy="3733801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Authorization is only enforced once we’ve enabled authentication.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By default authentication is disabled, all credentials are silently ignored and all users have all privileges.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Admin users have READ and WRITE access to all databases and full access to bellow queries: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Database management: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CREATE DATABASE, DROP DATABASE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DROP SERIES, DROP MEASUREMENT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CREATE RETENCY POLICY, ALTER RETENTION POLICY, DROP RETENTION POLICY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CREATE CONTINUOUS QUERY, DROP </a:t>
            </a:r>
            <a:r>
              <a:rPr lang="ro-RO" sz="1200" dirty="0">
                <a:solidFill>
                  <a:srgbClr val="3C5790"/>
                </a:solidFill>
              </a:rPr>
              <a:t>CONTINUOUS </a:t>
            </a:r>
            <a:r>
              <a:rPr lang="ro-RO" sz="1200" dirty="0" smtClean="0">
                <a:solidFill>
                  <a:srgbClr val="3C5790"/>
                </a:solidFill>
              </a:rPr>
              <a:t>QUERY</a:t>
            </a:r>
          </a:p>
          <a:p>
            <a:r>
              <a:rPr lang="ro-RO" sz="1200" dirty="0" smtClean="0">
                <a:solidFill>
                  <a:srgbClr val="3C5790"/>
                </a:solidFill>
              </a:rPr>
              <a:t>User Management: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CREATE USER, GRANT ALL PRIVILEGES, REVOKE ALL PRIVILEGES, SHOW USERS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GRANT [READ,WRITE,ALL], REVOKE [READ,WRITE,ALL]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SET PASSWORD, DROP USER</a:t>
            </a:r>
          </a:p>
        </p:txBody>
      </p:sp>
    </p:spTree>
    <p:extLst>
      <p:ext uri="{BB962C8B-B14F-4D97-AF65-F5344CB8AC3E}">
        <p14:creationId xmlns:p14="http://schemas.microsoft.com/office/powerpoint/2010/main" val="101949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Administration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81199"/>
            <a:ext cx="8534400" cy="3733801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InfluxDB writes log output by default to stderr.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We can redirect the log output like: influxd 2&gt;log_file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Starting with version 0.9.0, InfluxDB has the ability to create a snapshot to a single data node at a point-in-time and restore it.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influxd backup mysnapshot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Influxd restore –config /</a:t>
            </a:r>
            <a:r>
              <a:rPr lang="ro-RO" sz="1400" dirty="0">
                <a:solidFill>
                  <a:srgbClr val="3C5790"/>
                </a:solidFill>
              </a:rPr>
              <a:t>path/to/influxdb.conf </a:t>
            </a:r>
            <a:r>
              <a:rPr lang="ro-RO" sz="1400" dirty="0" smtClean="0">
                <a:solidFill>
                  <a:srgbClr val="3C5790"/>
                </a:solidFill>
              </a:rPr>
              <a:t>mysnapshot</a:t>
            </a:r>
          </a:p>
          <a:p>
            <a:endParaRPr lang="ro-RO" sz="1400" dirty="0" smtClean="0">
              <a:solidFill>
                <a:srgbClr val="3C5790"/>
              </a:solidFill>
            </a:endParaRPr>
          </a:p>
          <a:p>
            <a:endParaRPr lang="ro-RO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68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Conclussion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PROS</a:t>
            </a:r>
            <a:r>
              <a:rPr lang="en-US" sz="1400" dirty="0" smtClean="0">
                <a:solidFill>
                  <a:srgbClr val="3C5790"/>
                </a:solidFill>
              </a:rPr>
              <a:t>:</a:t>
            </a:r>
            <a:endParaRPr lang="ro-RO" sz="1400" dirty="0">
              <a:solidFill>
                <a:srgbClr val="3C5790"/>
              </a:solidFill>
            </a:endParaRP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The query language has special features that will work with large number of series.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Has a time-series query language that looks a lot like SQL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Has a pluggable storage model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CONS: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It uses LevelDB as its underlying storage which may not be really suited to time-series data.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56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 smtClean="0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https://influxdb.com/docs</a:t>
            </a:r>
            <a:r>
              <a:rPr lang="en-US" sz="1600" dirty="0" smtClean="0">
                <a:solidFill>
                  <a:schemeClr val="bg1"/>
                </a:solidFill>
              </a:rPr>
              <a:t>/</a:t>
            </a:r>
            <a:endParaRPr lang="ro-RO" sz="1600" dirty="0" smtClean="0">
              <a:solidFill>
                <a:schemeClr val="bg1"/>
              </a:solidFill>
            </a:endParaRPr>
          </a:p>
          <a:p>
            <a:r>
              <a:rPr lang="fr-CA" sz="1600" dirty="0">
                <a:solidFill>
                  <a:schemeClr val="bg1"/>
                </a:solidFill>
              </a:rPr>
              <a:t>https://en.wikipedia.org/wiki/Time_series_database</a:t>
            </a:r>
            <a:endParaRPr lang="fr-CA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 smtClean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371600"/>
            <a:ext cx="6615112" cy="5029200"/>
          </a:xfrm>
        </p:spPr>
        <p:txBody>
          <a:bodyPr/>
          <a:lstStyle/>
          <a:p>
            <a:r>
              <a:rPr lang="fr-CA" sz="1600" dirty="0" err="1" smtClean="0">
                <a:solidFill>
                  <a:srgbClr val="3C5790"/>
                </a:solidFill>
              </a:rPr>
              <a:t>What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is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ro-RO" sz="1600" dirty="0" smtClean="0">
                <a:solidFill>
                  <a:srgbClr val="3C5790"/>
                </a:solidFill>
              </a:rPr>
              <a:t>InnfluxDB</a:t>
            </a:r>
            <a:r>
              <a:rPr lang="fr-CA" sz="1600" dirty="0" smtClean="0">
                <a:solidFill>
                  <a:srgbClr val="3C5790"/>
                </a:solidFill>
              </a:rPr>
              <a:t>?</a:t>
            </a:r>
            <a:endParaRPr lang="ro-RO" sz="1600" dirty="0" smtClean="0">
              <a:solidFill>
                <a:srgbClr val="3C5790"/>
              </a:solidFill>
            </a:endParaRPr>
          </a:p>
          <a:p>
            <a:r>
              <a:rPr lang="ro-RO" sz="1600" dirty="0" smtClean="0">
                <a:solidFill>
                  <a:srgbClr val="3C5790"/>
                </a:solidFill>
              </a:rPr>
              <a:t>Time Series Database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ro-RO" sz="1600" dirty="0" smtClean="0">
                <a:solidFill>
                  <a:srgbClr val="3C5790"/>
                </a:solidFill>
              </a:rPr>
              <a:t>Architecture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Features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Goals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Installation</a:t>
            </a:r>
          </a:p>
          <a:p>
            <a:r>
              <a:rPr lang="ro-RO" sz="1600" dirty="0">
                <a:solidFill>
                  <a:srgbClr val="3C5790"/>
                </a:solidFill>
              </a:rPr>
              <a:t>Key Concepts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ro-RO" sz="1600" dirty="0" smtClean="0">
                <a:solidFill>
                  <a:srgbClr val="3C5790"/>
                </a:solidFill>
              </a:rPr>
              <a:t>Core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Administration</a:t>
            </a:r>
            <a:endParaRPr lang="ro-RO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Conclussion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Bibliography</a:t>
            </a:r>
            <a:endParaRPr lang="fr-CA" sz="1600" dirty="0" smtClean="0">
              <a:solidFill>
                <a:srgbClr val="3C5790"/>
              </a:solidFill>
            </a:endParaRPr>
          </a:p>
          <a:p>
            <a:pPr>
              <a:buNone/>
            </a:pPr>
            <a:r>
              <a:rPr lang="fr-CA" sz="1600" dirty="0" smtClean="0">
                <a:solidFill>
                  <a:srgbClr val="3C5790"/>
                </a:solidFill>
              </a:rPr>
              <a:t/>
            </a:r>
            <a:br>
              <a:rPr lang="fr-CA" sz="1600" dirty="0" smtClean="0">
                <a:solidFill>
                  <a:srgbClr val="3C5790"/>
                </a:solidFill>
              </a:rPr>
            </a:br>
            <a:endParaRPr lang="fr-CA" sz="16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3048000" y="2667000"/>
            <a:ext cx="3200400" cy="762000"/>
          </a:xfrm>
        </p:spPr>
        <p:txBody>
          <a:bodyPr/>
          <a:lstStyle/>
          <a:p>
            <a:pPr>
              <a:buNone/>
            </a:pPr>
            <a:r>
              <a:rPr lang="en-US" sz="4000" dirty="0" smtClean="0">
                <a:solidFill>
                  <a:schemeClr val="bg1"/>
                </a:solidFill>
              </a:rPr>
              <a:t>Questions ?</a:t>
            </a:r>
          </a:p>
          <a:p>
            <a:endParaRPr lang="fr-CA" sz="1600" dirty="0" smtClean="0">
              <a:solidFill>
                <a:schemeClr val="bg1"/>
              </a:solidFill>
            </a:endParaRPr>
          </a:p>
          <a:p>
            <a:endParaRPr lang="fr-CA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What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is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ro-RO" dirty="0" smtClean="0">
                <a:solidFill>
                  <a:schemeClr val="bg1"/>
                </a:solidFill>
              </a:rPr>
              <a:t>InfluxDB</a:t>
            </a:r>
            <a:r>
              <a:rPr lang="fr-CA" dirty="0" smtClean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419600"/>
          </a:xfrm>
        </p:spPr>
        <p:txBody>
          <a:bodyPr/>
          <a:lstStyle/>
          <a:p>
            <a:r>
              <a:rPr lang="en-US" sz="1500" dirty="0" err="1">
                <a:solidFill>
                  <a:srgbClr val="3C5790"/>
                </a:solidFill>
              </a:rPr>
              <a:t>InfluxDB</a:t>
            </a:r>
            <a:r>
              <a:rPr lang="en-US" sz="1500" dirty="0">
                <a:solidFill>
                  <a:srgbClr val="3C5790"/>
                </a:solidFill>
              </a:rPr>
              <a:t> is a time series, metrics, and analytics database. </a:t>
            </a:r>
          </a:p>
          <a:p>
            <a:r>
              <a:rPr lang="en-US" sz="1500" dirty="0" err="1">
                <a:solidFill>
                  <a:srgbClr val="3C5790"/>
                </a:solidFill>
              </a:rPr>
              <a:t>InfluxDB</a:t>
            </a:r>
            <a:r>
              <a:rPr lang="en-US" sz="1500" dirty="0">
                <a:solidFill>
                  <a:srgbClr val="3C5790"/>
                </a:solidFill>
              </a:rPr>
              <a:t> is targeted at use cases for DevOps, metrics, sensor data, and real-time analytics. </a:t>
            </a:r>
            <a:endParaRPr lang="en-US" sz="15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Time Series Database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419600"/>
          </a:xfrm>
        </p:spPr>
        <p:txBody>
          <a:bodyPr/>
          <a:lstStyle/>
          <a:p>
            <a:r>
              <a:rPr lang="ro-RO" sz="1500" dirty="0" smtClean="0">
                <a:solidFill>
                  <a:srgbClr val="3C5790"/>
                </a:solidFill>
              </a:rPr>
              <a:t>A time series database(TSDB) is a software system that is optimized for handling time series data, arrays of numbers indexed by time.</a:t>
            </a:r>
          </a:p>
          <a:p>
            <a:r>
              <a:rPr lang="ro-RO" sz="1500" dirty="0" smtClean="0">
                <a:solidFill>
                  <a:srgbClr val="3C5790"/>
                </a:solidFill>
              </a:rPr>
              <a:t>TSDBs are databases that are optimized for time series data.</a:t>
            </a:r>
          </a:p>
          <a:p>
            <a:r>
              <a:rPr lang="ro-RO" sz="1500" dirty="0" smtClean="0">
                <a:solidFill>
                  <a:srgbClr val="3C5790"/>
                </a:solidFill>
              </a:rPr>
              <a:t>Open Source DBs: Atlas, Blueflood, Druid, InfluxDB, OpenTSDB. </a:t>
            </a:r>
          </a:p>
        </p:txBody>
      </p:sp>
    </p:spTree>
    <p:extLst>
      <p:ext uri="{BB962C8B-B14F-4D97-AF65-F5344CB8AC3E}">
        <p14:creationId xmlns:p14="http://schemas.microsoft.com/office/powerpoint/2010/main" val="292988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Architecture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81200"/>
            <a:ext cx="8534400" cy="13716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Written in Go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Uses LevelDB for starage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Distributed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No external dependencies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Manage via HTTP</a:t>
            </a:r>
          </a:p>
          <a:p>
            <a:endParaRPr lang="ro-RO" sz="1400" dirty="0" smtClean="0">
              <a:solidFill>
                <a:srgbClr val="3C5790"/>
              </a:solidFill>
            </a:endParaRP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067" y="3581400"/>
            <a:ext cx="8160733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70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Features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81200"/>
            <a:ext cx="8534400" cy="44196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SQL-like query language.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HTTP(S) API for data ingestion and queries,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Build-in support for other data protocols like collectd.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Sotre billions od dta points.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Build in management interface.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Aggregate on the fly.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11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Goals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81200"/>
            <a:ext cx="8534400" cy="44196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Stores metrics data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Stoares events data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Security model based  on HTTP API.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Horizontally scalable.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On disk and in memory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Simple to install and manage.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Can efficiently and automatically clear out raw data daily to free up space.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Automatically compute common queries continuosly in the background.</a:t>
            </a:r>
          </a:p>
        </p:txBody>
      </p:sp>
    </p:spTree>
    <p:extLst>
      <p:ext uri="{BB962C8B-B14F-4D97-AF65-F5344CB8AC3E}">
        <p14:creationId xmlns:p14="http://schemas.microsoft.com/office/powerpoint/2010/main" val="66546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Installation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81200"/>
            <a:ext cx="8534400" cy="33528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InfluxDB can be installed on Windows, Unix.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To </a:t>
            </a:r>
            <a:r>
              <a:rPr lang="en-US" sz="1400" dirty="0">
                <a:solidFill>
                  <a:srgbClr val="3C5790"/>
                </a:solidFill>
              </a:rPr>
              <a:t>generate a valid configuration file run `</a:t>
            </a:r>
            <a:r>
              <a:rPr lang="en-US" sz="1400" dirty="0" err="1">
                <a:solidFill>
                  <a:srgbClr val="3C5790"/>
                </a:solidFill>
              </a:rPr>
              <a:t>influxd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dirty="0" err="1">
                <a:solidFill>
                  <a:srgbClr val="3C5790"/>
                </a:solidFill>
              </a:rPr>
              <a:t>config</a:t>
            </a:r>
            <a:r>
              <a:rPr lang="en-US" sz="1400" dirty="0">
                <a:solidFill>
                  <a:srgbClr val="3C5790"/>
                </a:solidFill>
              </a:rPr>
              <a:t> &gt; </a:t>
            </a:r>
            <a:r>
              <a:rPr lang="en-US" sz="1400" dirty="0" err="1">
                <a:solidFill>
                  <a:srgbClr val="3C5790"/>
                </a:solidFill>
              </a:rPr>
              <a:t>influxdb.generated.conf</a:t>
            </a:r>
            <a:r>
              <a:rPr lang="en-US" sz="1400" dirty="0" smtClean="0">
                <a:solidFill>
                  <a:srgbClr val="3C5790"/>
                </a:solidFill>
              </a:rPr>
              <a:t>`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ro-RO" sz="1400" dirty="0" smtClean="0">
                <a:solidFill>
                  <a:srgbClr val="3C5790"/>
                </a:solidFill>
              </a:rPr>
              <a:t>In order to start InfluxDB we can start </a:t>
            </a:r>
            <a:r>
              <a:rPr lang="ro-RO" sz="1400" b="1" dirty="0" smtClean="0">
                <a:solidFill>
                  <a:srgbClr val="3C5790"/>
                </a:solidFill>
              </a:rPr>
              <a:t>„influxd --config influxdb.conf</a:t>
            </a:r>
            <a:r>
              <a:rPr lang="ro-RO" sz="1400" b="1" dirty="0">
                <a:solidFill>
                  <a:srgbClr val="3C5790"/>
                </a:solidFill>
              </a:rPr>
              <a:t>”</a:t>
            </a:r>
            <a:r>
              <a:rPr lang="ro-RO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InfluxDB can execute queries via influxdb CLI or http protocol by http://localhost:8083.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0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Installation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81200"/>
            <a:ext cx="8534400" cy="33528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In order to enable graphite plugin we need the bellow configuration in </a:t>
            </a:r>
            <a:r>
              <a:rPr lang="ro-RO" sz="1400" b="1" dirty="0">
                <a:solidFill>
                  <a:srgbClr val="3C5790"/>
                </a:solidFill>
              </a:rPr>
              <a:t>influxdb.conf </a:t>
            </a:r>
            <a:r>
              <a:rPr lang="ro-RO" sz="1400" dirty="0" smtClean="0">
                <a:solidFill>
                  <a:srgbClr val="3C5790"/>
                </a:solidFill>
              </a:rPr>
              <a:t>:</a:t>
            </a:r>
          </a:p>
          <a:p>
            <a:r>
              <a:rPr lang="en-US" sz="1400" dirty="0">
                <a:solidFill>
                  <a:srgbClr val="3C5790"/>
                </a:solidFill>
              </a:rPr>
              <a:t>[[graphite]]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  enabled = true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  bind-address = ":2003"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  protocol = "</a:t>
            </a:r>
            <a:r>
              <a:rPr lang="en-US" sz="1400" dirty="0" err="1">
                <a:solidFill>
                  <a:srgbClr val="3C5790"/>
                </a:solidFill>
              </a:rPr>
              <a:t>tcp</a:t>
            </a:r>
            <a:r>
              <a:rPr lang="en-US" sz="1400" dirty="0">
                <a:solidFill>
                  <a:srgbClr val="3C5790"/>
                </a:solidFill>
              </a:rPr>
              <a:t>"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  database = "</a:t>
            </a:r>
            <a:r>
              <a:rPr lang="en-US" sz="1400" dirty="0" err="1">
                <a:solidFill>
                  <a:srgbClr val="3C5790"/>
                </a:solidFill>
              </a:rPr>
              <a:t>jmeter</a:t>
            </a:r>
            <a:r>
              <a:rPr lang="en-US" sz="1400" dirty="0">
                <a:solidFill>
                  <a:srgbClr val="3C5790"/>
                </a:solidFill>
              </a:rPr>
              <a:t>"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  consistency-level = "one"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  name-separator = "."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41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8466</TotalTime>
  <Words>940</Words>
  <Application>Microsoft Office PowerPoint</Application>
  <PresentationFormat>On-screen Show (4:3)</PresentationFormat>
  <Paragraphs>117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143</vt:lpstr>
      <vt:lpstr>InfluxDB</vt:lpstr>
      <vt:lpstr>Contents</vt:lpstr>
      <vt:lpstr>What is InfluxDB?</vt:lpstr>
      <vt:lpstr>Time Series Database</vt:lpstr>
      <vt:lpstr>Architecture</vt:lpstr>
      <vt:lpstr>Features</vt:lpstr>
      <vt:lpstr>Goals</vt:lpstr>
      <vt:lpstr>Installation</vt:lpstr>
      <vt:lpstr>Installation (cont.)</vt:lpstr>
      <vt:lpstr>Key Concepts</vt:lpstr>
      <vt:lpstr>Key Concepts (cont.)</vt:lpstr>
      <vt:lpstr>Core</vt:lpstr>
      <vt:lpstr>Core (cont.)</vt:lpstr>
      <vt:lpstr>Core (cont.)</vt:lpstr>
      <vt:lpstr>Administration</vt:lpstr>
      <vt:lpstr>Administration (cont.)</vt:lpstr>
      <vt:lpstr>Administration (cont.)</vt:lpstr>
      <vt:lpstr>Conclussion</vt:lpstr>
      <vt:lpstr>Bibliography</vt:lpstr>
      <vt:lpstr>PowerPoint Presentation</vt:lpstr>
    </vt:vector>
  </TitlesOfParts>
  <Company>Computaris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 Dima</cp:lastModifiedBy>
  <cp:revision>943</cp:revision>
  <dcterms:created xsi:type="dcterms:W3CDTF">2012-04-12T06:19:17Z</dcterms:created>
  <dcterms:modified xsi:type="dcterms:W3CDTF">2015-11-02T12:02:55Z</dcterms:modified>
</cp:coreProperties>
</file>