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2" r:id="rId5"/>
    <p:sldId id="397" r:id="rId6"/>
    <p:sldId id="393" r:id="rId7"/>
    <p:sldId id="394" r:id="rId8"/>
    <p:sldId id="395" r:id="rId9"/>
    <p:sldId id="396" r:id="rId10"/>
    <p:sldId id="399" r:id="rId11"/>
    <p:sldId id="398" r:id="rId12"/>
    <p:sldId id="400" r:id="rId13"/>
    <p:sldId id="401" r:id="rId14"/>
    <p:sldId id="402" r:id="rId15"/>
    <p:sldId id="404" r:id="rId16"/>
    <p:sldId id="259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06/04/2017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Apache </a:t>
            </a:r>
            <a:r>
              <a:rPr lang="fr-CA" sz="4000" dirty="0" err="1">
                <a:solidFill>
                  <a:schemeClr val="bg1"/>
                </a:solidFill>
              </a:rPr>
              <a:t>Ivy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module descriptor is a generic way of identifying what describes a module: the identifier, the published artifacts, possible configurations and their dependencies.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common module descriptors in Ivy are Ivy Files, xml files with an Ivy specific syntax called ivy.xml.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artifact is a single file ready for delivery with the publication of a module revision.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artifact type is a category of a particular kind of artifact specimen.</a:t>
            </a:r>
          </a:p>
        </p:txBody>
      </p:sp>
    </p:spTree>
    <p:extLst>
      <p:ext uri="{BB962C8B-B14F-4D97-AF65-F5344CB8AC3E}">
        <p14:creationId xmlns:p14="http://schemas.microsoft.com/office/powerpoint/2010/main" val="45614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module configuration is a way to use or construct a module.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same module has different dependencies based on how it's used, those distinct dependency-sets are called its configuration in Ivy.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module may need some others modules and artifacts only at build time and some others at runtime.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Ivy settings files are xml files used to configure ivy to indicate where the modules can be found and how.</a:t>
            </a:r>
          </a:p>
        </p:txBody>
      </p:sp>
    </p:spTree>
    <p:extLst>
      <p:ext uri="{BB962C8B-B14F-4D97-AF65-F5344CB8AC3E}">
        <p14:creationId xmlns:p14="http://schemas.microsoft.com/office/powerpoint/2010/main" val="145242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Ant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Tasks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Publish</a:t>
            </a:r>
            <a:r>
              <a:rPr lang="en-US" sz="1400" dirty="0">
                <a:solidFill>
                  <a:srgbClr val="3C5790"/>
                </a:solidFill>
              </a:rPr>
              <a:t>: publishes the current module's artifacts and the resolved descriptor.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task is meant to publish the current module descriptor with its declared publication artifacts to a repository. All the artifacts must have been created before calling this task.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43200"/>
            <a:ext cx="3124200" cy="39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Ant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Tasks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Retrieve</a:t>
            </a:r>
            <a:r>
              <a:rPr lang="en-US" sz="1400" dirty="0">
                <a:solidFill>
                  <a:srgbClr val="3C5790"/>
                </a:solidFill>
              </a:rPr>
              <a:t>: copies resolved dependencies anywhere on the file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a post resolve task with all the behavior and attributes common to all post resolve tasks.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Var</a:t>
            </a:r>
            <a:r>
              <a:rPr lang="en-US" sz="1400" dirty="0">
                <a:solidFill>
                  <a:srgbClr val="3C5790"/>
                </a:solidFill>
              </a:rPr>
              <a:t>: sets a variable (by name and value), or set of variables.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Variables are case sensitive.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Contrary to ant properties, ivy variables are mutable.</a:t>
            </a:r>
          </a:p>
        </p:txBody>
      </p:sp>
    </p:spTree>
    <p:extLst>
      <p:ext uri="{BB962C8B-B14F-4D97-AF65-F5344CB8AC3E}">
        <p14:creationId xmlns:p14="http://schemas.microsoft.com/office/powerpoint/2010/main" val="160041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Ant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Tasks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Resolve</a:t>
            </a:r>
            <a:r>
              <a:rPr lang="en-US" sz="1400" dirty="0">
                <a:solidFill>
                  <a:srgbClr val="3C5790"/>
                </a:solidFill>
              </a:rPr>
              <a:t>: resolves dependencies described in an ivy file and put the resolved dependencies in the ivy cache.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configure has not been called before resolve is called, a default configuration will be used.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Report</a:t>
            </a:r>
            <a:r>
              <a:rPr lang="en-US" sz="1400" dirty="0">
                <a:solidFill>
                  <a:srgbClr val="3C5790"/>
                </a:solidFill>
              </a:rPr>
              <a:t>: generated reports of dependency resolving. One report per configuration is generated, but all reports generated together are hyperlinked one to each other.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task should be used only after a call to resolve, even if the call was not done during the same ant build.</a:t>
            </a:r>
          </a:p>
        </p:txBody>
      </p:sp>
    </p:spTree>
    <p:extLst>
      <p:ext uri="{BB962C8B-B14F-4D97-AF65-F5344CB8AC3E}">
        <p14:creationId xmlns:p14="http://schemas.microsoft.com/office/powerpoint/2010/main" val="15913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Ant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Tasks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Configure</a:t>
            </a:r>
            <a:r>
              <a:rPr lang="en-US" sz="1400" dirty="0">
                <a:solidFill>
                  <a:srgbClr val="3C5790"/>
                </a:solidFill>
              </a:rPr>
              <a:t>: used to configure ivy with an xml settings file.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Info</a:t>
            </a:r>
            <a:r>
              <a:rPr lang="en-US" sz="1400" dirty="0">
                <a:solidFill>
                  <a:srgbClr val="3C5790"/>
                </a:solidFill>
              </a:rPr>
              <a:t>: ease the access to some essential data contained in an ivy file without performing a dependency resolution.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Listmodules</a:t>
            </a:r>
            <a:r>
              <a:rPr lang="en-US" sz="1400" dirty="0">
                <a:solidFill>
                  <a:srgbClr val="3C5790"/>
                </a:solidFill>
              </a:rPr>
              <a:t>: finds the list of modules in the repository matching some criteria and set a corresponding list of properties in ant.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criteria is set by given patterns matching the organization, name branch and revision of the modules to find.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Cleancache</a:t>
            </a:r>
            <a:r>
              <a:rPr lang="en-US" sz="1400" dirty="0">
                <a:solidFill>
                  <a:srgbClr val="3C5790"/>
                </a:solidFill>
              </a:rPr>
              <a:t>: cleans the Ivy cache.</a:t>
            </a:r>
          </a:p>
        </p:txBody>
      </p:sp>
    </p:spTree>
    <p:extLst>
      <p:ext uri="{BB962C8B-B14F-4D97-AF65-F5344CB8AC3E}">
        <p14:creationId xmlns:p14="http://schemas.microsoft.com/office/powerpoint/2010/main" val="112654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http://ant.apache.org/ivy/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https://en.wikipedia.org/wiki/Apache_Ivy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Apache </a:t>
            </a:r>
            <a:r>
              <a:rPr lang="fr-CA" sz="1600" dirty="0" err="1">
                <a:solidFill>
                  <a:srgbClr val="3C5790"/>
                </a:solidFill>
              </a:rPr>
              <a:t>Ivy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Ant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Tasks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Apache </a:t>
            </a:r>
            <a:r>
              <a:rPr lang="fr-CA" dirty="0" err="1">
                <a:solidFill>
                  <a:schemeClr val="bg1"/>
                </a:solidFill>
              </a:rPr>
              <a:t>Ivy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057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Apache Ivy is a transitive dependency manager.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is a sub-project of the Apache Ant project, with which Ivy works to resolve project dependencies.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An external XML file defines project dependencies and lists the resources necessary to build a project.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Ivy then resolves and downloads resources from an artifact repository: either a private repository or one publicly available on the Internet.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33600"/>
            <a:ext cx="74009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Dependency manager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Artifact repository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Dependency resolution, including transitive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Sync with external repositories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XML-driven declaration of project dependencies and JAR repositories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Publishing of artifacts into a local enterprise repository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4" name="Picture 5" descr="main-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248400" cy="491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8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Module dependencies are declared in ivy.xml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&lt;ivy-module version="2.0"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	</a:t>
            </a:r>
            <a:r>
              <a:rPr lang="en-US" sz="1400" dirty="0" err="1">
                <a:solidFill>
                  <a:srgbClr val="3C5790"/>
                </a:solidFill>
              </a:rPr>
              <a:t>xmlns:xsi</a:t>
            </a:r>
            <a:r>
              <a:rPr lang="en-US" sz="1400" dirty="0">
                <a:solidFill>
                  <a:srgbClr val="3C5790"/>
                </a:solidFill>
              </a:rPr>
              <a:t>="http://www.w3.org/2001/XMLSchema-instance"&gt;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&lt;info </a:t>
            </a:r>
            <a:r>
              <a:rPr lang="en-US" sz="1400" dirty="0" err="1">
                <a:solidFill>
                  <a:srgbClr val="3C5790"/>
                </a:solidFill>
              </a:rPr>
              <a:t>organisation</a:t>
            </a:r>
            <a:r>
              <a:rPr lang="en-US" sz="1400" dirty="0">
                <a:solidFill>
                  <a:srgbClr val="3C5790"/>
                </a:solidFill>
              </a:rPr>
              <a:t>=“</a:t>
            </a:r>
            <a:r>
              <a:rPr lang="en-US" sz="1400" dirty="0" err="1">
                <a:solidFill>
                  <a:srgbClr val="3C5790"/>
                </a:solidFill>
              </a:rPr>
              <a:t>org.myGroup</a:t>
            </a:r>
            <a:r>
              <a:rPr lang="en-US" sz="1400" dirty="0">
                <a:solidFill>
                  <a:srgbClr val="3C5790"/>
                </a:solidFill>
              </a:rPr>
              <a:t>" module=“</a:t>
            </a:r>
            <a:r>
              <a:rPr lang="en-US" sz="1400" dirty="0" err="1">
                <a:solidFill>
                  <a:srgbClr val="3C5790"/>
                </a:solidFill>
              </a:rPr>
              <a:t>myModule</a:t>
            </a:r>
            <a:r>
              <a:rPr lang="en-US" sz="1400" dirty="0">
                <a:solidFill>
                  <a:srgbClr val="3C5790"/>
                </a:solidFill>
              </a:rPr>
              <a:t>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&lt;dependencies&gt;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&lt;dependency org="</a:t>
            </a:r>
            <a:r>
              <a:rPr lang="en-US" sz="1400" dirty="0" err="1">
                <a:solidFill>
                  <a:srgbClr val="3C5790"/>
                </a:solidFill>
              </a:rPr>
              <a:t>org.apache</a:t>
            </a:r>
            <a:r>
              <a:rPr lang="en-US" sz="1400" dirty="0">
                <a:solidFill>
                  <a:srgbClr val="3C5790"/>
                </a:solidFill>
              </a:rPr>
              <a:t>" name="ant" rev="1.7.0"/&gt;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&lt;dependency org="</a:t>
            </a:r>
            <a:r>
              <a:rPr lang="en-US" sz="1400" dirty="0" err="1">
                <a:solidFill>
                  <a:srgbClr val="3C5790"/>
                </a:solidFill>
              </a:rPr>
              <a:t>org.apache</a:t>
            </a:r>
            <a:r>
              <a:rPr lang="en-US" sz="1400" dirty="0">
                <a:solidFill>
                  <a:srgbClr val="3C5790"/>
                </a:solidFill>
              </a:rPr>
              <a:t>" name="axis" rev="1.2rc3"/&gt;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&lt;dependency org="</a:t>
            </a:r>
            <a:r>
              <a:rPr lang="en-US" sz="1400" dirty="0" err="1">
                <a:solidFill>
                  <a:srgbClr val="3C5790"/>
                </a:solidFill>
              </a:rPr>
              <a:t>org.junit</a:t>
            </a:r>
            <a:r>
              <a:rPr lang="en-US" sz="1400" dirty="0">
                <a:solidFill>
                  <a:srgbClr val="3C5790"/>
                </a:solidFill>
              </a:rPr>
              <a:t>" name="</a:t>
            </a:r>
            <a:r>
              <a:rPr lang="en-US" sz="1400" dirty="0" err="1">
                <a:solidFill>
                  <a:srgbClr val="3C5790"/>
                </a:solidFill>
              </a:rPr>
              <a:t>junit</a:t>
            </a:r>
            <a:r>
              <a:rPr lang="en-US" sz="1400" dirty="0">
                <a:solidFill>
                  <a:srgbClr val="3C5790"/>
                </a:solidFill>
              </a:rPr>
              <a:t>" rev="4.4"/&gt;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&lt;/dependencies&gt;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&lt;/ivy-module&gt;</a:t>
            </a:r>
          </a:p>
        </p:txBody>
      </p:sp>
    </p:spTree>
    <p:extLst>
      <p:ext uri="{BB962C8B-B14F-4D97-AF65-F5344CB8AC3E}">
        <p14:creationId xmlns:p14="http://schemas.microsoft.com/office/powerpoint/2010/main" val="55689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Add this to your Ant </a:t>
            </a:r>
            <a:r>
              <a:rPr lang="en-US" sz="1200" dirty="0" err="1">
                <a:solidFill>
                  <a:srgbClr val="3C5790"/>
                </a:solidFill>
              </a:rPr>
              <a:t>buildfile</a:t>
            </a:r>
            <a:r>
              <a:rPr lang="en-US" sz="1200" dirty="0">
                <a:solidFill>
                  <a:srgbClr val="3C5790"/>
                </a:solidFill>
              </a:rPr>
              <a:t> (build.xml)</a:t>
            </a:r>
          </a:p>
          <a:p>
            <a:endParaRPr lang="en-US" sz="1200" dirty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&lt;project </a:t>
            </a:r>
            <a:r>
              <a:rPr lang="en-US" sz="1200" dirty="0" err="1">
                <a:solidFill>
                  <a:srgbClr val="3C5790"/>
                </a:solidFill>
              </a:rPr>
              <a:t>xmlns:ivy</a:t>
            </a:r>
            <a:r>
              <a:rPr lang="en-US" sz="1200" dirty="0">
                <a:solidFill>
                  <a:srgbClr val="3C5790"/>
                </a:solidFill>
              </a:rPr>
              <a:t>="</a:t>
            </a:r>
            <a:r>
              <a:rPr lang="en-US" sz="1200" dirty="0" err="1">
                <a:solidFill>
                  <a:srgbClr val="3C5790"/>
                </a:solidFill>
              </a:rPr>
              <a:t>antlib:org.apache.ivy.ant</a:t>
            </a:r>
            <a:r>
              <a:rPr lang="en-US" sz="1200" dirty="0">
                <a:solidFill>
                  <a:srgbClr val="3C5790"/>
                </a:solidFill>
              </a:rPr>
              <a:t>" name="</a:t>
            </a:r>
            <a:r>
              <a:rPr lang="en-US" sz="1200" dirty="0" err="1">
                <a:solidFill>
                  <a:srgbClr val="3C5790"/>
                </a:solidFill>
              </a:rPr>
              <a:t>pdk</a:t>
            </a:r>
            <a:r>
              <a:rPr lang="en-US" sz="1200" dirty="0">
                <a:solidFill>
                  <a:srgbClr val="3C5790"/>
                </a:solidFill>
              </a:rPr>
              <a:t>" default="default" </a:t>
            </a:r>
            <a:r>
              <a:rPr lang="en-US" sz="1200" dirty="0" err="1">
                <a:solidFill>
                  <a:srgbClr val="3C5790"/>
                </a:solidFill>
              </a:rPr>
              <a:t>basedir</a:t>
            </a:r>
            <a:r>
              <a:rPr lang="en-US" sz="1200" dirty="0">
                <a:solidFill>
                  <a:srgbClr val="3C5790"/>
                </a:solidFill>
              </a:rPr>
              <a:t>="."&gt;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…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&lt;!-- Ivy </a:t>
            </a:r>
            <a:r>
              <a:rPr lang="en-US" sz="1200" dirty="0" err="1">
                <a:solidFill>
                  <a:srgbClr val="3C5790"/>
                </a:solidFill>
              </a:rPr>
              <a:t>Taskdefs</a:t>
            </a:r>
            <a:r>
              <a:rPr lang="en-US" sz="1200" dirty="0">
                <a:solidFill>
                  <a:srgbClr val="3C5790"/>
                </a:solidFill>
              </a:rPr>
              <a:t> --&gt;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&lt;path id="</a:t>
            </a:r>
            <a:r>
              <a:rPr lang="en-US" sz="1200" dirty="0" err="1">
                <a:solidFill>
                  <a:srgbClr val="3C5790"/>
                </a:solidFill>
              </a:rPr>
              <a:t>ivy.lib.path</a:t>
            </a:r>
            <a:r>
              <a:rPr lang="en-US" sz="1200" dirty="0">
                <a:solidFill>
                  <a:srgbClr val="3C5790"/>
                </a:solidFill>
              </a:rPr>
              <a:t>"&gt;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&lt;</a:t>
            </a:r>
            <a:r>
              <a:rPr lang="en-US" sz="1200" dirty="0" err="1">
                <a:solidFill>
                  <a:srgbClr val="3C5790"/>
                </a:solidFill>
              </a:rPr>
              <a:t>fileset</a:t>
            </a:r>
            <a:r>
              <a:rPr lang="en-US" sz="1200" dirty="0">
                <a:solidFill>
                  <a:srgbClr val="3C5790"/>
                </a:solidFill>
              </a:rPr>
              <a:t> </a:t>
            </a:r>
            <a:r>
              <a:rPr lang="en-US" sz="1200" dirty="0" err="1">
                <a:solidFill>
                  <a:srgbClr val="3C5790"/>
                </a:solidFill>
              </a:rPr>
              <a:t>dir</a:t>
            </a:r>
            <a:r>
              <a:rPr lang="en-US" sz="1200" dirty="0">
                <a:solidFill>
                  <a:srgbClr val="3C5790"/>
                </a:solidFill>
              </a:rPr>
              <a:t>="C:/tools/apache-ivy-2.0.0" includes="*.jar"/&gt;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&lt;/path&gt;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</a:t>
            </a:r>
            <a:r>
              <a:rPr lang="en-US" sz="1200" dirty="0" err="1">
                <a:solidFill>
                  <a:srgbClr val="3C5790"/>
                </a:solidFill>
              </a:rPr>
              <a:t>taskdef</a:t>
            </a:r>
            <a:r>
              <a:rPr lang="en-US" sz="1200" dirty="0">
                <a:solidFill>
                  <a:srgbClr val="3C5790"/>
                </a:solidFill>
              </a:rPr>
              <a:t> resource="org/apache/ivy/ant/antlib.xml" </a:t>
            </a:r>
            <a:r>
              <a:rPr lang="en-US" sz="1200" dirty="0" err="1">
                <a:solidFill>
                  <a:srgbClr val="3C5790"/>
                </a:solidFill>
              </a:rPr>
              <a:t>uri</a:t>
            </a:r>
            <a:r>
              <a:rPr lang="en-US" sz="1200" dirty="0">
                <a:solidFill>
                  <a:srgbClr val="3C5790"/>
                </a:solidFill>
              </a:rPr>
              <a:t>="</a:t>
            </a:r>
            <a:r>
              <a:rPr lang="en-US" sz="1200" dirty="0" err="1">
                <a:solidFill>
                  <a:srgbClr val="3C5790"/>
                </a:solidFill>
              </a:rPr>
              <a:t>antlib:org.apache.ivy.ant</a:t>
            </a:r>
            <a:r>
              <a:rPr lang="en-US" sz="1200" dirty="0">
                <a:solidFill>
                  <a:srgbClr val="3C5790"/>
                </a:solidFill>
              </a:rPr>
              <a:t>" </a:t>
            </a:r>
            <a:r>
              <a:rPr lang="en-US" sz="1200" dirty="0" err="1">
                <a:solidFill>
                  <a:srgbClr val="3C5790"/>
                </a:solidFill>
              </a:rPr>
              <a:t>classpathref</a:t>
            </a:r>
            <a:r>
              <a:rPr lang="en-US" sz="1200" dirty="0">
                <a:solidFill>
                  <a:srgbClr val="3C5790"/>
                </a:solidFill>
              </a:rPr>
              <a:t>="</a:t>
            </a:r>
            <a:r>
              <a:rPr lang="en-US" sz="1200" dirty="0" err="1">
                <a:solidFill>
                  <a:srgbClr val="3C5790"/>
                </a:solidFill>
              </a:rPr>
              <a:t>ivy.lib.path</a:t>
            </a:r>
            <a:r>
              <a:rPr lang="en-US" sz="1200" dirty="0">
                <a:solidFill>
                  <a:srgbClr val="3C5790"/>
                </a:solidFill>
              </a:rPr>
              <a:t>"/&gt;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&lt;!-- Reference Ivy settings --&gt;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</a:t>
            </a:r>
            <a:r>
              <a:rPr lang="en-US" sz="1200" dirty="0" err="1">
                <a:solidFill>
                  <a:srgbClr val="3C5790"/>
                </a:solidFill>
              </a:rPr>
              <a:t>ivy:settings</a:t>
            </a:r>
            <a:r>
              <a:rPr lang="en-US" sz="1200" dirty="0">
                <a:solidFill>
                  <a:srgbClr val="3C5790"/>
                </a:solidFill>
              </a:rPr>
              <a:t> file="${</a:t>
            </a:r>
            <a:r>
              <a:rPr lang="en-US" sz="1200" dirty="0" err="1">
                <a:solidFill>
                  <a:srgbClr val="3C5790"/>
                </a:solidFill>
              </a:rPr>
              <a:t>basedir</a:t>
            </a:r>
            <a:r>
              <a:rPr lang="en-US" sz="1200" dirty="0">
                <a:solidFill>
                  <a:srgbClr val="3C5790"/>
                </a:solidFill>
              </a:rPr>
              <a:t>}/../ivysettings.xml"/&gt;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&lt;target name="</a:t>
            </a:r>
            <a:r>
              <a:rPr lang="en-US" sz="1200" dirty="0" err="1">
                <a:solidFill>
                  <a:srgbClr val="3C5790"/>
                </a:solidFill>
              </a:rPr>
              <a:t>ivy.resolve</a:t>
            </a:r>
            <a:r>
              <a:rPr lang="en-US" sz="1200" dirty="0">
                <a:solidFill>
                  <a:srgbClr val="3C5790"/>
                </a:solidFill>
              </a:rPr>
              <a:t>" description="--&gt; retrieve dependencies with ivy"&gt;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&lt;</a:t>
            </a:r>
            <a:r>
              <a:rPr lang="en-US" sz="1200" dirty="0" err="1">
                <a:solidFill>
                  <a:srgbClr val="3C5790"/>
                </a:solidFill>
              </a:rPr>
              <a:t>ivy:retrieve</a:t>
            </a:r>
            <a:r>
              <a:rPr lang="en-US" sz="1200" dirty="0">
                <a:solidFill>
                  <a:srgbClr val="3C5790"/>
                </a:solidFill>
              </a:rPr>
              <a:t> pattern=“${</a:t>
            </a:r>
            <a:r>
              <a:rPr lang="en-US" sz="1200" dirty="0" err="1">
                <a:solidFill>
                  <a:srgbClr val="3C5790"/>
                </a:solidFill>
              </a:rPr>
              <a:t>lib.dir</a:t>
            </a:r>
            <a:r>
              <a:rPr lang="en-US" sz="1200" dirty="0">
                <a:solidFill>
                  <a:srgbClr val="3C5790"/>
                </a:solidFill>
              </a:rPr>
              <a:t>}/[</a:t>
            </a:r>
            <a:r>
              <a:rPr lang="en-US" sz="1200" dirty="0" err="1">
                <a:solidFill>
                  <a:srgbClr val="3C5790"/>
                </a:solidFill>
              </a:rPr>
              <a:t>conf</a:t>
            </a:r>
            <a:r>
              <a:rPr lang="en-US" sz="1200" dirty="0">
                <a:solidFill>
                  <a:srgbClr val="3C5790"/>
                </a:solidFill>
              </a:rPr>
              <a:t>]/[artifact].[ext]”/&gt;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&lt;/target&gt;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&lt;target name="</a:t>
            </a:r>
            <a:r>
              <a:rPr lang="en-US" sz="1200" dirty="0" err="1">
                <a:solidFill>
                  <a:srgbClr val="3C5790"/>
                </a:solidFill>
              </a:rPr>
              <a:t>ivy.publish</a:t>
            </a:r>
            <a:r>
              <a:rPr lang="en-US" sz="1200" dirty="0">
                <a:solidFill>
                  <a:srgbClr val="3C5790"/>
                </a:solidFill>
              </a:rPr>
              <a:t>" description="--&gt; publish artifacts to local repository"&gt;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&lt;</a:t>
            </a:r>
            <a:r>
              <a:rPr lang="en-US" sz="1200" dirty="0" err="1">
                <a:solidFill>
                  <a:srgbClr val="3C5790"/>
                </a:solidFill>
              </a:rPr>
              <a:t>ivy:publish</a:t>
            </a:r>
            <a:r>
              <a:rPr lang="en-US" sz="1200" dirty="0">
                <a:solidFill>
                  <a:srgbClr val="3C5790"/>
                </a:solidFill>
              </a:rPr>
              <a:t> resolver=“local” </a:t>
            </a:r>
            <a:r>
              <a:rPr lang="en-US" sz="1200" dirty="0" err="1">
                <a:solidFill>
                  <a:srgbClr val="3C5790"/>
                </a:solidFill>
              </a:rPr>
              <a:t>pubrevision</a:t>
            </a:r>
            <a:r>
              <a:rPr lang="en-US" sz="1200" dirty="0">
                <a:solidFill>
                  <a:srgbClr val="3C5790"/>
                </a:solidFill>
              </a:rPr>
              <a:t>=“${version}”&gt;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	  &lt;artifacts pattern=“</a:t>
            </a:r>
            <a:r>
              <a:rPr lang="en-US" sz="1200" dirty="0" err="1">
                <a:solidFill>
                  <a:srgbClr val="3C5790"/>
                </a:solidFill>
              </a:rPr>
              <a:t>dist</a:t>
            </a:r>
            <a:r>
              <a:rPr lang="en-US" sz="1200" dirty="0">
                <a:solidFill>
                  <a:srgbClr val="3C5790"/>
                </a:solidFill>
              </a:rPr>
              <a:t>/[artifact].[ext]”/&gt;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	&lt;/</a:t>
            </a:r>
            <a:r>
              <a:rPr lang="en-US" sz="1200" dirty="0" err="1">
                <a:solidFill>
                  <a:srgbClr val="3C5790"/>
                </a:solidFill>
              </a:rPr>
              <a:t>ivy:publish</a:t>
            </a:r>
            <a:r>
              <a:rPr lang="en-US" sz="1200" dirty="0">
                <a:solidFill>
                  <a:srgbClr val="3C5790"/>
                </a:solidFill>
              </a:rPr>
              <a:t>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&lt;/target&gt;</a:t>
            </a:r>
          </a:p>
        </p:txBody>
      </p:sp>
    </p:spTree>
    <p:extLst>
      <p:ext uri="{BB962C8B-B14F-4D97-AF65-F5344CB8AC3E}">
        <p14:creationId xmlns:p14="http://schemas.microsoft.com/office/powerpoint/2010/main" val="147056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organization is either a company, an individual or a group of people producing software.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module is a self-contained, reusable unit of software that as a whole unit follows a revision control scheme.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Ivy is only concerned about the module deliverables known as artifacts and the module descriptor that declares them.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deliverables, for each revision of the module are managed in repositories.</a:t>
            </a:r>
          </a:p>
        </p:txBody>
      </p:sp>
    </p:spTree>
    <p:extLst>
      <p:ext uri="{BB962C8B-B14F-4D97-AF65-F5344CB8AC3E}">
        <p14:creationId xmlns:p14="http://schemas.microsoft.com/office/powerpoint/2010/main" val="1573227616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6341</TotalTime>
  <Words>822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143</vt:lpstr>
      <vt:lpstr>Apache Ivy</vt:lpstr>
      <vt:lpstr>Contents</vt:lpstr>
      <vt:lpstr>What is Apache Ivy ?</vt:lpstr>
      <vt:lpstr>History</vt:lpstr>
      <vt:lpstr>Features</vt:lpstr>
      <vt:lpstr>Architecture</vt:lpstr>
      <vt:lpstr>Core</vt:lpstr>
      <vt:lpstr>Core (cont.)</vt:lpstr>
      <vt:lpstr>Core (cont.)</vt:lpstr>
      <vt:lpstr>Core (cont.)</vt:lpstr>
      <vt:lpstr>Core (cont.)</vt:lpstr>
      <vt:lpstr>Ant Tasks </vt:lpstr>
      <vt:lpstr>Ant Tasks (cont.)</vt:lpstr>
      <vt:lpstr>Ant Tasks (cont.)</vt:lpstr>
      <vt:lpstr>Ant Tasks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719</cp:revision>
  <dcterms:created xsi:type="dcterms:W3CDTF">2012-04-12T06:19:17Z</dcterms:created>
  <dcterms:modified xsi:type="dcterms:W3CDTF">2017-04-06T09:59:06Z</dcterms:modified>
</cp:coreProperties>
</file>