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86" r:id="rId5"/>
    <p:sldId id="433" r:id="rId6"/>
    <p:sldId id="487" r:id="rId7"/>
    <p:sldId id="503" r:id="rId8"/>
    <p:sldId id="488" r:id="rId9"/>
    <p:sldId id="489" r:id="rId10"/>
    <p:sldId id="490" r:id="rId11"/>
    <p:sldId id="491" r:id="rId12"/>
    <p:sldId id="492" r:id="rId13"/>
    <p:sldId id="493" r:id="rId14"/>
    <p:sldId id="499" r:id="rId15"/>
    <p:sldId id="500" r:id="rId16"/>
    <p:sldId id="501" r:id="rId17"/>
    <p:sldId id="494" r:id="rId18"/>
    <p:sldId id="495" r:id="rId19"/>
    <p:sldId id="496" r:id="rId20"/>
    <p:sldId id="435" r:id="rId21"/>
    <p:sldId id="502" r:id="rId22"/>
    <p:sldId id="389" r:id="rId23"/>
    <p:sldId id="259" r:id="rId2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60"/>
  </p:normalViewPr>
  <p:slideViewPr>
    <p:cSldViewPr>
      <p:cViewPr varScale="1">
        <p:scale>
          <a:sx n="85" d="100"/>
          <a:sy n="85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RTP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Header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RTP header has a minimum size of 12 bytes.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header, optional header extensions may be present.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followed by the RTP payload, the format of which is determined by the particular class of application.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4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Header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: (2 bits) Indicates the version of the protocol. Current version is 2.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 (Padding)</a:t>
            </a:r>
            <a:r>
              <a:rPr lang="en-US" sz="1400" dirty="0">
                <a:solidFill>
                  <a:srgbClr val="3C5790"/>
                </a:solidFill>
              </a:rPr>
              <a:t>: (1 bit) Used to indicate if there are extra padding bytes at the end of the RTP packet.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X (Extension)</a:t>
            </a:r>
            <a:r>
              <a:rPr lang="en-US" sz="1400" dirty="0">
                <a:solidFill>
                  <a:srgbClr val="3C5790"/>
                </a:solidFill>
              </a:rPr>
              <a:t>: (1 bit) Indicates presence of an Extension header between standard header and payload data.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CC (CSRC count)</a:t>
            </a:r>
            <a:r>
              <a:rPr lang="en-US" sz="1400" dirty="0">
                <a:solidFill>
                  <a:srgbClr val="3C5790"/>
                </a:solidFill>
              </a:rPr>
              <a:t>: (4 bits) Contains the number of CSRC identifiers (defined below) that follow the fixed header.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 (Marker)</a:t>
            </a:r>
            <a:r>
              <a:rPr lang="en-US" sz="1400" dirty="0">
                <a:solidFill>
                  <a:srgbClr val="3C5790"/>
                </a:solidFill>
              </a:rPr>
              <a:t>: (1 bit) Used at the application level and defined by a profile. If it is set, it means that the current data has some special relevance for the application.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0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Header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PT (Payload type)</a:t>
            </a:r>
            <a:r>
              <a:rPr lang="en-US" sz="1400" dirty="0">
                <a:solidFill>
                  <a:srgbClr val="3C5790"/>
                </a:solidFill>
              </a:rPr>
              <a:t>: (7 bits) Indicates the format of the payload. This is specified by an RTP profile.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Sequence number: (16 bits)</a:t>
            </a:r>
            <a:r>
              <a:rPr lang="en-US" sz="1400" dirty="0">
                <a:solidFill>
                  <a:srgbClr val="3C5790"/>
                </a:solidFill>
              </a:rPr>
              <a:t> The sequence number is incremented by one for each RTP data packet sent and is to be used by the receiver to detect packet loss and to restore packet sequence.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RTP does not specify any action on packet loss; it is left to the application to take appropriate action. RTP provides no guarantee of delivery, but the presence of sequence numbers makes it possible to detect missing packets.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Header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Timestamp</a:t>
            </a:r>
            <a:r>
              <a:rPr lang="en-US" sz="1400" dirty="0">
                <a:solidFill>
                  <a:srgbClr val="3C5790"/>
                </a:solidFill>
              </a:rPr>
              <a:t>: (32 bits) Used to enable the receiver to play back the received samples at appropriate intervals.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SSRC</a:t>
            </a:r>
            <a:r>
              <a:rPr lang="en-US" sz="1400" dirty="0">
                <a:solidFill>
                  <a:srgbClr val="3C5790"/>
                </a:solidFill>
              </a:rPr>
              <a:t>: (32 bits) Synchronization source identifier uniquely identifies the source of a stream.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CSRC</a:t>
            </a:r>
            <a:r>
              <a:rPr lang="en-US" sz="1400" dirty="0">
                <a:solidFill>
                  <a:srgbClr val="3C5790"/>
                </a:solidFill>
              </a:rPr>
              <a:t>: (32 bits each) Contributing source IDs enumerate contributing sources to a stream which has been generated from multiple sources.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Header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extension</a:t>
            </a:r>
            <a:r>
              <a:rPr lang="en-US" sz="1400" dirty="0">
                <a:solidFill>
                  <a:srgbClr val="3C5790"/>
                </a:solidFill>
              </a:rPr>
              <a:t>: (optional) The first 32-bit word contains a profile-specific identifier (16 bits) and a length specifier (16 bits) that indicates the length of the extension (EHL = extension header length) in 32-bit units, excluding the 32 bits of the extension header.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0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RTCP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RTP Control Protocol (RTCP) is tied to RTP.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Its basic functionality and packet structure is defined in RFC 3550.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RTCP provides out-of-band statistics and control information for an RTP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RTCP transports statistics for a media connection and information such as transmitted octet and packet counts, packet loss, packet delay variation, and round-trip delay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RTCP itself does not provide any flow encryption or authentication methods.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Secure Real-time Transport Protocol (SRTP) is defined in RFC 3711.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7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RTCP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primary function of RTCP is to gather statistics on quality aspects of the media distribution during a session and transmit this data to the session media source and other session participants.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RTCP provides canonical end-point identifiers (CNAME) to all session participants.</a:t>
            </a:r>
          </a:p>
        </p:txBody>
      </p:sp>
    </p:spTree>
    <p:extLst>
      <p:ext uri="{BB962C8B-B14F-4D97-AF65-F5344CB8AC3E}">
        <p14:creationId xmlns:p14="http://schemas.microsoft.com/office/powerpoint/2010/main" val="190397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RTCP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RTCP distinguishes several types of packets: sender report, receiver report, source description, and goodbye.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standards-based extension of RTCP is the extended report packet type introduced by RFC 3611.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Sender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report(SR</a:t>
            </a:r>
            <a:r>
              <a:rPr lang="en-US" sz="1400" dirty="0">
                <a:solidFill>
                  <a:srgbClr val="3C5790"/>
                </a:solidFill>
              </a:rPr>
              <a:t>):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sender report is sent periodically by the active senders in a conference to report transmission and reception statistics for all RTP packets sent during the interval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Receiver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report(RR)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receiver report is for passive participants, those that do not send RTP packets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Source description(SDES)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used to send the CNAME item to session participants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 may also be used to provide additional information such as the name, e-mail address, telephone number, and address of the owner or controller of the source.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Goodbye(BYE)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A source sends a BYE message to shut down a stream.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It allows an endpoint to announce that it is leaving the conference. </a:t>
            </a:r>
          </a:p>
        </p:txBody>
      </p:sp>
    </p:spTree>
    <p:extLst>
      <p:ext uri="{BB962C8B-B14F-4D97-AF65-F5344CB8AC3E}">
        <p14:creationId xmlns:p14="http://schemas.microsoft.com/office/powerpoint/2010/main" val="206112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RTSP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Real Time Streaming Protocol (RTSP) is a network control protocol designed for use in entertainment and communications systems to control streaming media servers.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protocol is used for establishing and controlling media sessions between end points.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Most RTSP servers use the Real-time Transport Protocol (RTP) in conjunction with Real-time Control Protocol (RTCP) for media stream delivery.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RTSP was developed by </a:t>
            </a:r>
            <a:r>
              <a:rPr lang="en-US" sz="1400" dirty="0" err="1">
                <a:solidFill>
                  <a:srgbClr val="3C5790"/>
                </a:solidFill>
              </a:rPr>
              <a:t>RealNetworks</a:t>
            </a:r>
            <a:r>
              <a:rPr lang="en-US" sz="1400" dirty="0">
                <a:solidFill>
                  <a:srgbClr val="3C5790"/>
                </a:solidFill>
              </a:rPr>
              <a:t>, Netscape and Columbia University, with the first draft submitted to IETF in 1996.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1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RTSP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362200"/>
            <a:ext cx="5543550" cy="33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7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RTSP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14600"/>
            <a:ext cx="6029325" cy="319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3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RTP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Profile/</a:t>
            </a:r>
            <a:r>
              <a:rPr lang="fr-CA" sz="1600" dirty="0" err="1">
                <a:solidFill>
                  <a:srgbClr val="3C5790"/>
                </a:solidFill>
              </a:rPr>
              <a:t>Payload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Packet</a:t>
            </a:r>
            <a:r>
              <a:rPr lang="fr-CA" sz="1600" dirty="0">
                <a:solidFill>
                  <a:srgbClr val="3C5790"/>
                </a:solidFill>
              </a:rPr>
              <a:t> Header</a:t>
            </a:r>
          </a:p>
          <a:p>
            <a:r>
              <a:rPr lang="fr-CA" sz="1600" dirty="0">
                <a:solidFill>
                  <a:srgbClr val="3C5790"/>
                </a:solidFill>
              </a:rPr>
              <a:t>RTCP</a:t>
            </a:r>
          </a:p>
          <a:p>
            <a:r>
              <a:rPr lang="fr-CA" sz="1600" dirty="0">
                <a:solidFill>
                  <a:srgbClr val="3C5790"/>
                </a:solidFill>
              </a:rPr>
              <a:t>RTSP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Applications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RTSP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RTSP session: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362200"/>
            <a:ext cx="56007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46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Applications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Video teleconferencing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Internet Telephony (VoIP)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Internet audio, video streaming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073400"/>
            <a:ext cx="74104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https://en.wikipedia.org/wiki/Real-time_Transport_Protocol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https://en.wikipedia.org/wiki/RTP_Control_Protocol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https://en.wikipedia.org/wiki/Real_Time_Streaming_Protocol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https://www.slideshare.net/Ronny72/rtprtcp-ppt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RTP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Real-time Transport Protocol (RTP) is an Internet standard (STD 64,RFC 3550) for the transport of strict real-time data such as voice or video.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RTP defines the concept of RTP session.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An RTP session is identified by a transport address, and includes just one type of media.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RTP typically runs on top of UDP.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RTP was originally conceived to be used in the remit of multicast conferences in the Internet. </a:t>
            </a: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RTP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RTP is designed for end-to-end, real-time, transfer of streaming media.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was developed by Audi/Video Transport working group of the IETF standards organization.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is used in conjunction with other protocols like H.323 and RTSP.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is also used in the transport layer of </a:t>
            </a:r>
            <a:r>
              <a:rPr lang="en-US" sz="1400" dirty="0" err="1">
                <a:solidFill>
                  <a:srgbClr val="3C5790"/>
                </a:solidFill>
              </a:rPr>
              <a:t>WebRTC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4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RTP specification describes 2 sub-protocols: RTP and RTCP.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facilitates the transfer or real-time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control protocol RTCP is used to specify quality of service (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) feedback and synchronization between the media streams.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sessions are initiated between communicating peers using a signaling protocol such as H.232, SIP, XMPP.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RTP session is established for each multimedia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session consists of an IP address with a pair of ports for RTP and RTCP.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Audio and video streams use separate RTP sessions enabling a receiver to deselect a particular stream.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ports which form a session are negotiated using other protocols such as RTSP(using SDP) and SIP.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00400"/>
            <a:ext cx="6324600" cy="32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RTP and RTCP PDUs are sent to same multicast group (by all </a:t>
            </a:r>
            <a:r>
              <a:rPr lang="en-US" sz="1400">
                <a:solidFill>
                  <a:srgbClr val="3C5790"/>
                </a:solidFill>
              </a:rPr>
              <a:t>participants).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All RTP PDUs sent to an even-numbered UDP port, 2p.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RTCP PDUs sent to UDP port 2p+1.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session is sending and receiving of RTP data by a group of participants.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each participant, a session is a pair of transport addresses used to communicate with the group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multiple media types are communicated by the group, the transmission of each medium constitutes a session. </a:t>
            </a:r>
          </a:p>
        </p:txBody>
      </p:sp>
    </p:spTree>
    <p:extLst>
      <p:ext uri="{BB962C8B-B14F-4D97-AF65-F5344CB8AC3E}">
        <p14:creationId xmlns:p14="http://schemas.microsoft.com/office/powerpoint/2010/main" val="120206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Profile/</a:t>
            </a:r>
            <a:r>
              <a:rPr lang="fr-CA" dirty="0" err="1">
                <a:solidFill>
                  <a:schemeClr val="bg1"/>
                </a:solidFill>
              </a:rPr>
              <a:t>Payload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RTP can carry a range of multimedia formats and allow new formats without revising the RTP standard.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design of RTP is based on the architectural principle known as ALF(application level framing).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defined a profile and one or more associated payload formats.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profile defines the codecs used to encode the payload data and their mapping to payload format codecs in the field Payload Type (PT) of the RTP header.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Audio payloads formats: G.711, G.723, G726, GSM, QCELP, MP3, DTMF.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Video payloads formats: H.261, H.263, H.264, MPEG-4.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74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Header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70" y="2819400"/>
            <a:ext cx="570005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740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9498</TotalTime>
  <Words>1330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143</vt:lpstr>
      <vt:lpstr>RTP</vt:lpstr>
      <vt:lpstr>Contents</vt:lpstr>
      <vt:lpstr>What is RTP ?</vt:lpstr>
      <vt:lpstr>What is RTP ? (cont.)</vt:lpstr>
      <vt:lpstr>Core</vt:lpstr>
      <vt:lpstr>Core (cont.)</vt:lpstr>
      <vt:lpstr>Core (cont.)</vt:lpstr>
      <vt:lpstr>Profile/Payload</vt:lpstr>
      <vt:lpstr>Packet Header</vt:lpstr>
      <vt:lpstr>Packet Header (cont.)</vt:lpstr>
      <vt:lpstr>Packet Header (cont.)</vt:lpstr>
      <vt:lpstr>Packet Header (cont.)</vt:lpstr>
      <vt:lpstr>Packet Header (cont.)</vt:lpstr>
      <vt:lpstr>RTCP</vt:lpstr>
      <vt:lpstr>RTCP (cont.)</vt:lpstr>
      <vt:lpstr>RTCP (cont.)</vt:lpstr>
      <vt:lpstr>RTSP</vt:lpstr>
      <vt:lpstr>RTSP (cont.)</vt:lpstr>
      <vt:lpstr>RTSP (cont.)</vt:lpstr>
      <vt:lpstr>RTSP (cont.)</vt:lpstr>
      <vt:lpstr>Applications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1185</cp:revision>
  <dcterms:created xsi:type="dcterms:W3CDTF">2012-04-12T06:19:17Z</dcterms:created>
  <dcterms:modified xsi:type="dcterms:W3CDTF">2017-04-03T15:02:44Z</dcterms:modified>
</cp:coreProperties>
</file>