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7" r:id="rId5"/>
    <p:sldId id="372" r:id="rId6"/>
    <p:sldId id="370" r:id="rId7"/>
    <p:sldId id="376" r:id="rId8"/>
    <p:sldId id="373" r:id="rId9"/>
    <p:sldId id="374" r:id="rId10"/>
    <p:sldId id="378" r:id="rId11"/>
    <p:sldId id="375" r:id="rId12"/>
    <p:sldId id="377" r:id="rId13"/>
    <p:sldId id="379" r:id="rId14"/>
    <p:sldId id="381" r:id="rId15"/>
    <p:sldId id="380" r:id="rId16"/>
    <p:sldId id="382" r:id="rId17"/>
    <p:sldId id="383" r:id="rId18"/>
    <p:sldId id="384" r:id="rId19"/>
    <p:sldId id="386" r:id="rId20"/>
    <p:sldId id="385" r:id="rId21"/>
    <p:sldId id="300" r:id="rId22"/>
    <p:sldId id="389" r:id="rId23"/>
    <p:sldId id="390" r:id="rId24"/>
    <p:sldId id="388" r:id="rId25"/>
    <p:sldId id="259" r:id="rId2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7" d="100"/>
          <a:sy n="87" d="100"/>
        </p:scale>
        <p:origin x="14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Dropwizard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javax.ws.rs.Response</a:t>
            </a:r>
            <a:r>
              <a:rPr lang="en-US" sz="1400" dirty="0">
                <a:solidFill>
                  <a:srgbClr val="3C5790"/>
                </a:solidFill>
              </a:rPr>
              <a:t> class provides a set of </a:t>
            </a:r>
            <a:r>
              <a:rPr lang="en-US" sz="1400" dirty="0" err="1">
                <a:solidFill>
                  <a:srgbClr val="3C5790"/>
                </a:solidFill>
              </a:rPr>
              <a:t>ResponseBuilder</a:t>
            </a:r>
            <a:r>
              <a:rPr lang="en-US" sz="1400" dirty="0">
                <a:solidFill>
                  <a:srgbClr val="3C5790"/>
                </a:solidFill>
              </a:rPr>
              <a:t> methods that we can use for constructing the output data.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method </a:t>
            </a:r>
            <a:r>
              <a:rPr lang="en-US" sz="1400" dirty="0" err="1">
                <a:solidFill>
                  <a:srgbClr val="3C5790"/>
                </a:solidFill>
              </a:rPr>
              <a:t>Response#ok</a:t>
            </a:r>
            <a:r>
              <a:rPr lang="en-US" sz="1400" dirty="0">
                <a:solidFill>
                  <a:srgbClr val="3C5790"/>
                </a:solidFill>
              </a:rPr>
              <a:t>() accepts an Object instance as the parameter, which is then serialized to our service's response format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6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Jackson is a powerful open source JSON data binder/parser and processor that facilitates the transformation of plain old Java objects to the JSON format and vice versa.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Jersey uses Jackson for its transformation needs and is part of the </a:t>
            </a:r>
            <a:r>
              <a:rPr lang="en-US" sz="1400" dirty="0" err="1">
                <a:solidFill>
                  <a:srgbClr val="3C5790"/>
                </a:solidFill>
              </a:rPr>
              <a:t>dropwizard</a:t>
            </a:r>
            <a:r>
              <a:rPr lang="en-US" sz="1400" dirty="0">
                <a:solidFill>
                  <a:srgbClr val="3C5790"/>
                </a:solidFill>
              </a:rPr>
              <a:t>-core module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prevent a property from being a part of the JSON representation by adding the @</a:t>
            </a:r>
            <a:r>
              <a:rPr lang="en-US" sz="1400" dirty="0" err="1">
                <a:solidFill>
                  <a:srgbClr val="3C5790"/>
                </a:solidFill>
              </a:rPr>
              <a:t>JsonIgnore</a:t>
            </a:r>
            <a:r>
              <a:rPr lang="en-US" sz="1400" dirty="0">
                <a:solidFill>
                  <a:srgbClr val="3C5790"/>
                </a:solidFill>
              </a:rPr>
              <a:t> annotation to its getter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7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34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If we need to use the database we need </a:t>
            </a:r>
            <a:r>
              <a:rPr lang="en-US" sz="1400" dirty="0" err="1">
                <a:solidFill>
                  <a:srgbClr val="3C5790"/>
                </a:solidFill>
              </a:rPr>
              <a:t>ot</a:t>
            </a:r>
            <a:r>
              <a:rPr lang="en-US" sz="1400" dirty="0">
                <a:solidFill>
                  <a:srgbClr val="3C5790"/>
                </a:solidFill>
              </a:rPr>
              <a:t> include the JDBC driver library and the </a:t>
            </a:r>
            <a:r>
              <a:rPr lang="en-US" sz="1400" dirty="0" err="1">
                <a:solidFill>
                  <a:srgbClr val="3C5790"/>
                </a:solidFill>
              </a:rPr>
              <a:t>dropwizard-jdbi</a:t>
            </a:r>
            <a:r>
              <a:rPr lang="en-US" sz="1400" dirty="0">
                <a:solidFill>
                  <a:srgbClr val="3C5790"/>
                </a:solidFill>
              </a:rPr>
              <a:t> module.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dropwizard-jdbi</a:t>
            </a:r>
            <a:r>
              <a:rPr lang="en-US" sz="1400" dirty="0">
                <a:solidFill>
                  <a:srgbClr val="3C5790"/>
                </a:solidFill>
              </a:rPr>
              <a:t> module it allow to create database connection by using the JDBI library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DataSourceFactory</a:t>
            </a:r>
            <a:r>
              <a:rPr lang="en-US" sz="1400" dirty="0" smtClean="0">
                <a:solidFill>
                  <a:srgbClr val="3C5790"/>
                </a:solidFill>
              </a:rPr>
              <a:t> can be use very easy to obtain the </a:t>
            </a:r>
            <a:r>
              <a:rPr lang="en-US" sz="1400" dirty="0" err="1" smtClean="0">
                <a:solidFill>
                  <a:srgbClr val="3C5790"/>
                </a:solidFill>
              </a:rPr>
              <a:t>datasource</a:t>
            </a:r>
            <a:r>
              <a:rPr lang="en-US" sz="1400" dirty="0" smtClean="0">
                <a:solidFill>
                  <a:srgbClr val="3C5790"/>
                </a:solidFill>
              </a:rPr>
              <a:t> from the </a:t>
            </a:r>
            <a:r>
              <a:rPr lang="en-US" sz="1400" dirty="0" err="1" smtClean="0">
                <a:solidFill>
                  <a:srgbClr val="3C5790"/>
                </a:solidFill>
              </a:rPr>
              <a:t>yaml</a:t>
            </a:r>
            <a:r>
              <a:rPr lang="en-US" sz="1400" dirty="0" smtClean="0">
                <a:solidFill>
                  <a:srgbClr val="3C5790"/>
                </a:solidFill>
              </a:rPr>
              <a:t> configuration.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database: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3C5790"/>
                </a:solidFill>
              </a:rPr>
              <a:t>            </a:t>
            </a:r>
            <a:r>
              <a:rPr lang="en-US" sz="1400" dirty="0" err="1" smtClean="0">
                <a:solidFill>
                  <a:srgbClr val="3C5790"/>
                </a:solidFill>
              </a:rPr>
              <a:t>driverClass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com.mysql.jdbc.Driver</a:t>
            </a:r>
            <a:endParaRPr lang="en-US" sz="1400" dirty="0">
              <a:solidFill>
                <a:srgbClr val="3C579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3C5790"/>
                </a:solidFill>
              </a:rPr>
              <a:t>            user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phonebookuser</a:t>
            </a:r>
            <a:endParaRPr lang="en-US" sz="1400" dirty="0">
              <a:solidFill>
                <a:srgbClr val="3C579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3C5790"/>
                </a:solidFill>
              </a:rPr>
              <a:t>            password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phonebookpassword</a:t>
            </a:r>
            <a:endParaRPr lang="en-US" sz="1400" dirty="0">
              <a:solidFill>
                <a:srgbClr val="3C5790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3C5790"/>
                </a:solidFill>
              </a:rPr>
              <a:t>            url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jdbc:mysql</a:t>
            </a:r>
            <a:r>
              <a:rPr lang="en-US" sz="1400" dirty="0">
                <a:solidFill>
                  <a:srgbClr val="3C5790"/>
                </a:solidFill>
              </a:rPr>
              <a:t>://localhost/phonebook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In the custom Configuration class we add the new </a:t>
            </a:r>
            <a:r>
              <a:rPr lang="en-US" sz="1400" dirty="0" err="1">
                <a:solidFill>
                  <a:srgbClr val="3C5790"/>
                </a:solidFill>
              </a:rPr>
              <a:t>datasource</a:t>
            </a:r>
            <a:r>
              <a:rPr lang="en-US" sz="1400" dirty="0">
                <a:solidFill>
                  <a:srgbClr val="3C5790"/>
                </a:solidFill>
              </a:rPr>
              <a:t> property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@</a:t>
            </a:r>
            <a:r>
              <a:rPr lang="en-US" sz="1400" dirty="0" err="1">
                <a:solidFill>
                  <a:srgbClr val="3C5790"/>
                </a:solidFill>
              </a:rPr>
              <a:t>JsonProperty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private </a:t>
            </a:r>
            <a:r>
              <a:rPr lang="en-US" sz="1400" dirty="0" err="1">
                <a:solidFill>
                  <a:srgbClr val="3C5790"/>
                </a:solidFill>
              </a:rPr>
              <a:t>DataSourceFactory</a:t>
            </a:r>
            <a:r>
              <a:rPr lang="en-US" sz="1400" dirty="0">
                <a:solidFill>
                  <a:srgbClr val="3C5790"/>
                </a:solidFill>
              </a:rPr>
              <a:t> database = new </a:t>
            </a:r>
            <a:r>
              <a:rPr lang="en-US" sz="1400" dirty="0" err="1">
                <a:solidFill>
                  <a:srgbClr val="3C5790"/>
                </a:solidFill>
              </a:rPr>
              <a:t>DataSourceFactory</a:t>
            </a:r>
            <a:r>
              <a:rPr lang="en-US" sz="1400" dirty="0">
                <a:solidFill>
                  <a:srgbClr val="3C5790"/>
                </a:solidFill>
              </a:rPr>
              <a:t>();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dropwizard</a:t>
            </a:r>
            <a:r>
              <a:rPr lang="en-US" sz="1400" dirty="0">
                <a:solidFill>
                  <a:srgbClr val="3C5790"/>
                </a:solidFill>
              </a:rPr>
              <a:t>-client module can be use to create REST clients.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590800"/>
            <a:ext cx="5105400" cy="11113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114800"/>
            <a:ext cx="5295900" cy="235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dropwizard-auth</a:t>
            </a:r>
            <a:r>
              <a:rPr lang="en-US" sz="1400" dirty="0">
                <a:solidFill>
                  <a:srgbClr val="3C5790"/>
                </a:solidFill>
              </a:rPr>
              <a:t> module is used to add authentication capabilities.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14600"/>
            <a:ext cx="5715000" cy="32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dropwizard</a:t>
            </a:r>
            <a:r>
              <a:rPr lang="en-US" sz="1400" dirty="0">
                <a:solidFill>
                  <a:srgbClr val="3C5790"/>
                </a:solidFill>
              </a:rPr>
              <a:t>-views-mustache modules uses the Mustache template engine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need to add the </a:t>
            </a:r>
            <a:r>
              <a:rPr lang="en-US" sz="1400" dirty="0" err="1" smtClean="0">
                <a:solidFill>
                  <a:srgbClr val="3C5790"/>
                </a:solidFill>
              </a:rPr>
              <a:t>ViewBundle</a:t>
            </a:r>
            <a:r>
              <a:rPr lang="en-US" sz="1400" dirty="0" smtClean="0">
                <a:solidFill>
                  <a:srgbClr val="3C5790"/>
                </a:solidFill>
              </a:rPr>
              <a:t> into the initialize method.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819400"/>
            <a:ext cx="53244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49275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need to create a views directory where we store the mustache files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It’s important to use @Produces(</a:t>
            </a:r>
            <a:r>
              <a:rPr lang="en-US" sz="1400" dirty="0" err="1" smtClean="0">
                <a:solidFill>
                  <a:srgbClr val="3C5790"/>
                </a:solidFill>
              </a:rPr>
              <a:t>MediaType.TEXT_HTML</a:t>
            </a:r>
            <a:r>
              <a:rPr lang="en-US" sz="1400" dirty="0" smtClean="0">
                <a:solidFill>
                  <a:srgbClr val="3C5790"/>
                </a:solidFill>
              </a:rPr>
              <a:t>)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590800"/>
            <a:ext cx="2895600" cy="22533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105400"/>
            <a:ext cx="873773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6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49275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mustache file is a text template file in html format that contains {{}} placeholders.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590800"/>
            <a:ext cx="4143375" cy="33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health check is a runtime test for our application.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health check results are accessible through the admin port of our application, which by default is 8081.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need to implement a check() method </a:t>
            </a:r>
            <a:r>
              <a:rPr lang="en-US" sz="1400" dirty="0" smtClean="0">
                <a:solidFill>
                  <a:srgbClr val="3C5790"/>
                </a:solidFill>
              </a:rPr>
              <a:t>that </a:t>
            </a:r>
            <a:r>
              <a:rPr lang="en-US" sz="1400" dirty="0">
                <a:solidFill>
                  <a:srgbClr val="3C5790"/>
                </a:solidFill>
              </a:rPr>
              <a:t>needs to return </a:t>
            </a:r>
            <a:r>
              <a:rPr lang="en-US" sz="1400" dirty="0" err="1">
                <a:solidFill>
                  <a:srgbClr val="3C5790"/>
                </a:solidFill>
              </a:rPr>
              <a:t>Result.healthy</a:t>
            </a:r>
            <a:r>
              <a:rPr lang="en-US" sz="1400" dirty="0">
                <a:solidFill>
                  <a:srgbClr val="3C5790"/>
                </a:solidFill>
              </a:rPr>
              <a:t>() or </a:t>
            </a:r>
            <a:r>
              <a:rPr lang="en-US" sz="1400" dirty="0" err="1">
                <a:solidFill>
                  <a:srgbClr val="3C5790"/>
                </a:solidFill>
              </a:rPr>
              <a:t>Result.unhealthy</a:t>
            </a:r>
            <a:r>
              <a:rPr lang="en-US" sz="1400" dirty="0">
                <a:solidFill>
                  <a:srgbClr val="3C5790"/>
                </a:solidFill>
              </a:rPr>
              <a:t>() in case something is going wrong.</a:t>
            </a:r>
          </a:p>
        </p:txBody>
      </p:sp>
    </p:spTree>
    <p:extLst>
      <p:ext uri="{BB962C8B-B14F-4D97-AF65-F5344CB8AC3E}">
        <p14:creationId xmlns:p14="http://schemas.microsoft.com/office/powerpoint/2010/main" val="19838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use maven-share-plugin to create a single jar that contains all the application.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start the application we need to run: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 java -jar &lt;applicationFilename.jar&gt; server &lt;</a:t>
            </a:r>
            <a:r>
              <a:rPr lang="en-US" sz="1400" b="1" dirty="0" err="1">
                <a:solidFill>
                  <a:srgbClr val="3C5790"/>
                </a:solidFill>
              </a:rPr>
              <a:t>configFileName.yaml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722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Dropwizard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Dropwizard</a:t>
            </a:r>
            <a:r>
              <a:rPr lang="fr-CA" sz="1600" dirty="0" smtClean="0">
                <a:solidFill>
                  <a:srgbClr val="3C5790"/>
                </a:solidFill>
              </a:rPr>
              <a:t> vs </a:t>
            </a:r>
            <a:r>
              <a:rPr lang="fr-CA" sz="1600" dirty="0" err="1" smtClean="0">
                <a:solidFill>
                  <a:srgbClr val="3C5790"/>
                </a:solidFill>
              </a:rPr>
              <a:t>Spring</a:t>
            </a:r>
            <a:r>
              <a:rPr lang="fr-CA" sz="1600" dirty="0" smtClean="0">
                <a:solidFill>
                  <a:srgbClr val="3C5790"/>
                </a:solidFill>
              </a:rPr>
              <a:t> Boot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 marL="0" indent="0"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48825"/>
            <a:ext cx="7315200" cy="475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Dropwizard</a:t>
            </a:r>
            <a:r>
              <a:rPr lang="en-US" sz="3200" dirty="0" smtClean="0">
                <a:solidFill>
                  <a:schemeClr val="bg1"/>
                </a:solidFill>
              </a:rPr>
              <a:t> vs Spring Boot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Dropwizard</a:t>
            </a:r>
            <a:r>
              <a:rPr lang="en-US" sz="1400" dirty="0">
                <a:solidFill>
                  <a:srgbClr val="3C5790"/>
                </a:solidFill>
              </a:rPr>
              <a:t> and Spring Boot are very similar.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Both Spring Boot and </a:t>
            </a:r>
            <a:r>
              <a:rPr lang="en-US" sz="1400" dirty="0" err="1">
                <a:solidFill>
                  <a:srgbClr val="3C5790"/>
                </a:solidFill>
              </a:rPr>
              <a:t>Dropwizard</a:t>
            </a:r>
            <a:r>
              <a:rPr lang="en-US" sz="1400" dirty="0">
                <a:solidFill>
                  <a:srgbClr val="3C5790"/>
                </a:solidFill>
              </a:rPr>
              <a:t> create standalone </a:t>
            </a:r>
            <a:r>
              <a:rPr lang="en-US" sz="1400" dirty="0" err="1">
                <a:solidFill>
                  <a:srgbClr val="3C5790"/>
                </a:solidFill>
              </a:rPr>
              <a:t>jarfiles</a:t>
            </a:r>
            <a:r>
              <a:rPr lang="en-US" sz="1400" dirty="0">
                <a:solidFill>
                  <a:srgbClr val="3C5790"/>
                </a:solidFill>
              </a:rPr>
              <a:t> that can be deployed without needing a container.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Both are java based.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Both have monitoring, health checks, logging and other features </a:t>
            </a:r>
            <a:r>
              <a:rPr lang="en-US" sz="1400" dirty="0" err="1">
                <a:solidFill>
                  <a:srgbClr val="3C5790"/>
                </a:solidFill>
              </a:rPr>
              <a:t>buit</a:t>
            </a:r>
            <a:r>
              <a:rPr lang="en-US" sz="1400" dirty="0">
                <a:solidFill>
                  <a:srgbClr val="3C5790"/>
                </a:solidFill>
              </a:rPr>
              <a:t>-in.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Both have a focus on performance.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Dropwizard</a:t>
            </a:r>
            <a:r>
              <a:rPr lang="en-US" sz="3200" dirty="0" smtClean="0">
                <a:solidFill>
                  <a:schemeClr val="bg1"/>
                </a:solidFill>
              </a:rPr>
              <a:t> vs Spring Boot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Both have DI. </a:t>
            </a:r>
            <a:r>
              <a:rPr lang="en-US" sz="1400" dirty="0" err="1">
                <a:solidFill>
                  <a:srgbClr val="3C5790"/>
                </a:solidFill>
              </a:rPr>
              <a:t>Dropwizard</a:t>
            </a:r>
            <a:r>
              <a:rPr lang="en-US" sz="1400" dirty="0">
                <a:solidFill>
                  <a:srgbClr val="3C5790"/>
                </a:solidFill>
              </a:rPr>
              <a:t> uses HK2 which is an implementation for JSR 330(Dependency Injection for Java).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Dropwizard</a:t>
            </a:r>
            <a:r>
              <a:rPr lang="en-US" sz="1400" dirty="0">
                <a:solidFill>
                  <a:srgbClr val="3C5790"/>
                </a:solidFill>
              </a:rPr>
              <a:t> uses shading to build fat jars while Spring Boot uses nested jars.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are writing a REST API in Java, </a:t>
            </a:r>
            <a:r>
              <a:rPr lang="en-US" sz="1400" dirty="0" err="1">
                <a:solidFill>
                  <a:srgbClr val="3C5790"/>
                </a:solidFill>
              </a:rPr>
              <a:t>Dropwizard</a:t>
            </a:r>
            <a:r>
              <a:rPr lang="en-US" sz="1400" dirty="0">
                <a:solidFill>
                  <a:srgbClr val="3C5790"/>
                </a:solidFill>
              </a:rPr>
              <a:t> is a great </a:t>
            </a:r>
            <a:r>
              <a:rPr lang="en-US" sz="1400" dirty="0" smtClean="0">
                <a:solidFill>
                  <a:srgbClr val="3C5790"/>
                </a:solidFill>
              </a:rPr>
              <a:t>choice.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need to build </a:t>
            </a:r>
            <a:r>
              <a:rPr lang="en-US" sz="1400" dirty="0" err="1">
                <a:solidFill>
                  <a:srgbClr val="3C5790"/>
                </a:solidFill>
              </a:rPr>
              <a:t>microservices</a:t>
            </a:r>
            <a:r>
              <a:rPr lang="en-US" sz="1400" dirty="0">
                <a:solidFill>
                  <a:srgbClr val="3C5790"/>
                </a:solidFill>
              </a:rPr>
              <a:t> that integrate with other types of components (queues, </a:t>
            </a:r>
            <a:r>
              <a:rPr lang="en-US" sz="1400" dirty="0" err="1">
                <a:solidFill>
                  <a:srgbClr val="3C5790"/>
                </a:solidFill>
              </a:rPr>
              <a:t>nosql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etc</a:t>
            </a:r>
            <a:r>
              <a:rPr lang="en-US" sz="1400" dirty="0">
                <a:solidFill>
                  <a:srgbClr val="3C5790"/>
                </a:solidFill>
              </a:rPr>
              <a:t>), Spring Boot is good.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Dropwizard</a:t>
            </a:r>
            <a:r>
              <a:rPr lang="en-US" sz="3200" dirty="0" smtClean="0">
                <a:solidFill>
                  <a:schemeClr val="bg1"/>
                </a:solidFill>
              </a:rPr>
              <a:t> vs Spring Boot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81200"/>
            <a:ext cx="6858000" cy="473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Dropwizard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is light, reasonably stratified, extremely fast, and well suited for most </a:t>
            </a:r>
            <a:r>
              <a:rPr lang="en-US" sz="1400" dirty="0" smtClean="0">
                <a:solidFill>
                  <a:srgbClr val="3C5790"/>
                </a:solidFill>
              </a:rPr>
              <a:t>applications.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cons is that it actually supports Hibernate but not JPA, lacks a solid integration with </a:t>
            </a:r>
            <a:r>
              <a:rPr lang="en-US" sz="1400" dirty="0" err="1">
                <a:solidFill>
                  <a:srgbClr val="3C5790"/>
                </a:solidFill>
              </a:rPr>
              <a:t>IoC</a:t>
            </a:r>
            <a:r>
              <a:rPr lang="en-US" sz="1400" dirty="0">
                <a:solidFill>
                  <a:srgbClr val="3C5790"/>
                </a:solidFill>
              </a:rPr>
              <a:t> containers, lacks Authorization (but provides </a:t>
            </a:r>
            <a:r>
              <a:rPr lang="en-US" sz="1400" dirty="0" smtClean="0">
                <a:solidFill>
                  <a:srgbClr val="3C5790"/>
                </a:solidFill>
              </a:rPr>
              <a:t>Authentication).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PacktPublishing</a:t>
            </a:r>
            <a:r>
              <a:rPr lang="en-US" sz="1600" dirty="0" smtClean="0">
                <a:solidFill>
                  <a:schemeClr val="bg1"/>
                </a:solidFill>
              </a:rPr>
              <a:t> – RESTful Web Services with </a:t>
            </a:r>
            <a:r>
              <a:rPr lang="en-US" sz="1600" dirty="0" err="1" smtClean="0">
                <a:solidFill>
                  <a:schemeClr val="bg1"/>
                </a:solidFill>
              </a:rPr>
              <a:t>Dropwizard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fr-CA" sz="1600" dirty="0">
                <a:solidFill>
                  <a:schemeClr val="bg1"/>
                </a:solidFill>
              </a:rPr>
              <a:t>http://blog.takipi.com/java-bootstrap-dropwizard-vs-spring-boot/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Dropwizard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2954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Dropwizard</a:t>
            </a:r>
            <a:r>
              <a:rPr lang="en-US" sz="1500" dirty="0">
                <a:solidFill>
                  <a:srgbClr val="3C5790"/>
                </a:solidFill>
              </a:rPr>
              <a:t> is an open source Java framework for the rapid development of RESTful Web Services.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includes Jetty, Jersey, Jackson, JDBI, and Hibernate, as well as a large number of additional libraries.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2954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Dropwizard</a:t>
            </a:r>
            <a:r>
              <a:rPr lang="en-US" sz="1500" dirty="0">
                <a:solidFill>
                  <a:srgbClr val="3C5790"/>
                </a:solidFill>
              </a:rPr>
              <a:t> uses </a:t>
            </a:r>
            <a:r>
              <a:rPr lang="en-US" sz="1500" dirty="0" err="1">
                <a:solidFill>
                  <a:srgbClr val="3C5790"/>
                </a:solidFill>
              </a:rPr>
              <a:t>microservice</a:t>
            </a:r>
            <a:r>
              <a:rPr lang="en-US" sz="1500" dirty="0">
                <a:solidFill>
                  <a:srgbClr val="3C5790"/>
                </a:solidFill>
              </a:rPr>
              <a:t> architecture style.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An application uses a suite of small services, each running in its own process.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These services are built around business capabilities and are </a:t>
            </a:r>
            <a:r>
              <a:rPr lang="en-US" sz="1500" dirty="0" err="1">
                <a:solidFill>
                  <a:srgbClr val="3C5790"/>
                </a:solidFill>
              </a:rPr>
              <a:t>independint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0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Jersey </a:t>
            </a:r>
            <a:r>
              <a:rPr lang="en-US" sz="1400" dirty="0">
                <a:solidFill>
                  <a:srgbClr val="3C5790"/>
                </a:solidFill>
              </a:rPr>
              <a:t>is the reference implementation of the JAX-RS standard (JSR 311</a:t>
            </a:r>
            <a:r>
              <a:rPr lang="en-US" sz="1400" dirty="0" smtClean="0">
                <a:solidFill>
                  <a:srgbClr val="3C5790"/>
                </a:solidFill>
              </a:rPr>
              <a:t>). The </a:t>
            </a:r>
            <a:r>
              <a:rPr lang="en-US" sz="1400" dirty="0">
                <a:solidFill>
                  <a:srgbClr val="3C5790"/>
                </a:solidFill>
              </a:rPr>
              <a:t>Java API for RESTful Web Services make use of annotations, simplifying the development of web service applications.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Dropwizard</a:t>
            </a:r>
            <a:r>
              <a:rPr lang="en-US" sz="1400" dirty="0">
                <a:solidFill>
                  <a:srgbClr val="3C5790"/>
                </a:solidFill>
              </a:rPr>
              <a:t> includes Jackson, which is a fast, configurable JSON processor, and is used by Jersey to transform plain Java objects to JSON representations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JDBI is a library that will allow us to easily create DAO interfaces in case we need database interaction.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includes validation, monitoring, and testing modules, which we'll use to </a:t>
            </a:r>
            <a:r>
              <a:rPr lang="en-US" sz="1400" dirty="0" smtClean="0">
                <a:solidFill>
                  <a:srgbClr val="3C5790"/>
                </a:solidFill>
              </a:rPr>
              <a:t>ensure that </a:t>
            </a:r>
            <a:r>
              <a:rPr lang="en-US" sz="1400" dirty="0">
                <a:solidFill>
                  <a:srgbClr val="3C5790"/>
                </a:solidFill>
              </a:rPr>
              <a:t>our services will behave correctly in production environments.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Dropwizard's</a:t>
            </a:r>
            <a:r>
              <a:rPr lang="en-US" sz="1400" dirty="0">
                <a:solidFill>
                  <a:srgbClr val="3C5790"/>
                </a:solidFill>
              </a:rPr>
              <a:t> embedded Jetty server will try to bind to ports 8080 and 8081 by default.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Port 8080 is used by the server in order to serve incoming HTTP requests to the application, while 8081 is used by </a:t>
            </a:r>
            <a:r>
              <a:rPr lang="en-US" sz="1400" dirty="0" err="1">
                <a:solidFill>
                  <a:srgbClr val="3C5790"/>
                </a:solidFill>
              </a:rPr>
              <a:t>Dropwizard's</a:t>
            </a:r>
            <a:r>
              <a:rPr lang="en-US" sz="1400" dirty="0">
                <a:solidFill>
                  <a:srgbClr val="3C5790"/>
                </a:solidFill>
              </a:rPr>
              <a:t> administration interface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8000"/>
            <a:ext cx="6057900" cy="3442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bellow classes is used to represent a REST resource.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annotations used are the from the JAX-RS specification.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1" y="3200400"/>
            <a:ext cx="574765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configuration is external in YAML format (http://www.yaml.org).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YAML is human-friendly data serialization </a:t>
            </a:r>
            <a:r>
              <a:rPr lang="en-US" sz="1400" dirty="0" smtClean="0">
                <a:solidFill>
                  <a:srgbClr val="3C5790"/>
                </a:solidFill>
              </a:rPr>
              <a:t>standard. YAML </a:t>
            </a:r>
            <a:r>
              <a:rPr lang="en-US" sz="1400" dirty="0">
                <a:solidFill>
                  <a:srgbClr val="3C5790"/>
                </a:solidFill>
              </a:rPr>
              <a:t>files are identified by the extensions .</a:t>
            </a:r>
            <a:r>
              <a:rPr lang="en-US" sz="1400" dirty="0" err="1">
                <a:solidFill>
                  <a:srgbClr val="3C5790"/>
                </a:solidFill>
              </a:rPr>
              <a:t>yaml</a:t>
            </a:r>
            <a:r>
              <a:rPr lang="en-US" sz="1400" dirty="0">
                <a:solidFill>
                  <a:srgbClr val="3C5790"/>
                </a:solidFill>
              </a:rPr>
              <a:t> and .</a:t>
            </a:r>
            <a:r>
              <a:rPr lang="en-US" sz="1400" dirty="0" err="1">
                <a:solidFill>
                  <a:srgbClr val="3C5790"/>
                </a:solidFill>
              </a:rPr>
              <a:t>yml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124200"/>
            <a:ext cx="5257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RESTful Web Service uses four fundamental HTTP methods (verbs) mapped to CRUD operations: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POST for creating a resource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PUT for updating a resource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DELETE for deleting a resource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GET for returning the representation of a </a:t>
            </a:r>
            <a:r>
              <a:rPr lang="en-US" sz="1400" dirty="0" smtClean="0">
                <a:solidFill>
                  <a:srgbClr val="3C5790"/>
                </a:solidFill>
              </a:rPr>
              <a:t>resource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7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7163</TotalTime>
  <Words>957</Words>
  <Application>Microsoft Office PowerPoint</Application>
  <PresentationFormat>On-screen Show (4:3)</PresentationFormat>
  <Paragraphs>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143</vt:lpstr>
      <vt:lpstr>Dropwizard</vt:lpstr>
      <vt:lpstr>Contents</vt:lpstr>
      <vt:lpstr>What is Dropwizard?</vt:lpstr>
      <vt:lpstr>Architecture</vt:lpstr>
      <vt:lpstr>Features</vt:lpstr>
      <vt:lpstr>Core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Dropwizard vs Spring Boot</vt:lpstr>
      <vt:lpstr>Dropwizard vs Spring Boot (cont.)</vt:lpstr>
      <vt:lpstr>Dropwizard vs Spring Boot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693</cp:revision>
  <dcterms:created xsi:type="dcterms:W3CDTF">2012-04-12T06:19:17Z</dcterms:created>
  <dcterms:modified xsi:type="dcterms:W3CDTF">2016-05-17T08:30:26Z</dcterms:modified>
</cp:coreProperties>
</file>