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82" r:id="rId7"/>
    <p:sldId id="383" r:id="rId8"/>
    <p:sldId id="384" r:id="rId9"/>
    <p:sldId id="385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00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MariaDB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Plugins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many third-party tools that can enhance </a:t>
            </a:r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locate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directory: </a:t>
            </a:r>
            <a:r>
              <a:rPr lang="en-US" sz="1400" b="1" dirty="0" smtClean="0">
                <a:solidFill>
                  <a:srgbClr val="3C5790"/>
                </a:solidFill>
              </a:rPr>
              <a:t>SHOW GLOBAL VARIABLES LIKE '</a:t>
            </a:r>
            <a:r>
              <a:rPr lang="en-US" sz="1400" b="1" dirty="0" err="1" smtClean="0">
                <a:solidFill>
                  <a:srgbClr val="3C5790"/>
                </a:solidFill>
              </a:rPr>
              <a:t>plugin_dir</a:t>
            </a:r>
            <a:r>
              <a:rPr lang="en-US" sz="1400" b="1" dirty="0" smtClean="0">
                <a:solidFill>
                  <a:srgbClr val="3C5790"/>
                </a:solidFill>
              </a:rPr>
              <a:t>'</a:t>
            </a:r>
            <a:r>
              <a:rPr lang="en-US" sz="1400" dirty="0" smtClean="0">
                <a:solidFill>
                  <a:srgbClr val="3C5790"/>
                </a:solidFill>
              </a:rPr>
              <a:t>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deploy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 in that directory.(ex: Audit)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install/uninstall plugins using </a:t>
            </a:r>
            <a:r>
              <a:rPr lang="en-US" sz="1400" b="1" dirty="0" smtClean="0">
                <a:solidFill>
                  <a:srgbClr val="3C5790"/>
                </a:solidFill>
              </a:rPr>
              <a:t>INSTALL PLUGIN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UNINSTALL PLUGIN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MariaDB</a:t>
            </a:r>
            <a:r>
              <a:rPr lang="en-US" sz="1400" dirty="0">
                <a:solidFill>
                  <a:srgbClr val="3C5790"/>
                </a:solidFill>
              </a:rPr>
              <a:t> can use many storage engines with different </a:t>
            </a:r>
            <a:r>
              <a:rPr lang="en-US" sz="14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MyISAM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excellent </a:t>
            </a:r>
            <a:r>
              <a:rPr lang="en-US" sz="1200" dirty="0">
                <a:solidFill>
                  <a:srgbClr val="3C5790"/>
                </a:solidFill>
              </a:rPr>
              <a:t>INSERT performance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small </a:t>
            </a:r>
            <a:r>
              <a:rPr lang="en-US" sz="1200" dirty="0">
                <a:solidFill>
                  <a:srgbClr val="3C5790"/>
                </a:solidFill>
              </a:rPr>
              <a:t>footprint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supports </a:t>
            </a:r>
            <a:r>
              <a:rPr lang="en-US" sz="1200" dirty="0">
                <a:solidFill>
                  <a:srgbClr val="3C5790"/>
                </a:solidFill>
              </a:rPr>
              <a:t>full-text search (FTS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</a:t>
            </a:r>
            <a:r>
              <a:rPr lang="en-US" sz="1200" dirty="0">
                <a:solidFill>
                  <a:srgbClr val="3C5790"/>
                </a:solidFill>
              </a:rPr>
              <a:t>transactions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</a:t>
            </a:r>
            <a:r>
              <a:rPr lang="en-US" sz="1200" dirty="0">
                <a:solidFill>
                  <a:srgbClr val="3C5790"/>
                </a:solidFill>
              </a:rPr>
              <a:t>foreign key support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Usages: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logging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auditing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data </a:t>
            </a:r>
            <a:r>
              <a:rPr lang="en-US" sz="1200" dirty="0">
                <a:solidFill>
                  <a:srgbClr val="3C5790"/>
                </a:solidFill>
              </a:rPr>
              <a:t>warehouse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InnoDB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maintains </a:t>
            </a:r>
            <a:r>
              <a:rPr lang="en-US" sz="1400" dirty="0">
                <a:solidFill>
                  <a:srgbClr val="3C5790"/>
                </a:solidFill>
              </a:rPr>
              <a:t>its own buffer pool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uses </a:t>
            </a:r>
            <a:r>
              <a:rPr lang="en-US" sz="1400" dirty="0">
                <a:solidFill>
                  <a:srgbClr val="3C5790"/>
                </a:solidFill>
              </a:rPr>
              <a:t>tablespaces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used </a:t>
            </a:r>
            <a:r>
              <a:rPr lang="en-US" sz="1400" dirty="0">
                <a:solidFill>
                  <a:srgbClr val="3C5790"/>
                </a:solidFill>
              </a:rPr>
              <a:t>for OLTP operations</a:t>
            </a:r>
          </a:p>
        </p:txBody>
      </p:sp>
    </p:spTree>
    <p:extLst>
      <p:ext uri="{BB962C8B-B14F-4D97-AF65-F5344CB8AC3E}">
        <p14:creationId xmlns:p14="http://schemas.microsoft.com/office/powerpoint/2010/main" val="364921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Archive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store large amounts of data without indexes, in small disk footprint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SELECT and INSERT operations only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good for data audit use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AZIO (</a:t>
            </a:r>
            <a:r>
              <a:rPr lang="en-US" sz="1400" dirty="0" err="1">
                <a:solidFill>
                  <a:srgbClr val="3C5790"/>
                </a:solidFill>
              </a:rPr>
              <a:t>zlib</a:t>
            </a:r>
            <a:r>
              <a:rPr lang="en-US" sz="1400" dirty="0">
                <a:solidFill>
                  <a:srgbClr val="3C5790"/>
                </a:solidFill>
              </a:rPr>
              <a:t>) compression</a:t>
            </a:r>
          </a:p>
        </p:txBody>
      </p:sp>
    </p:spTree>
    <p:extLst>
      <p:ext uri="{BB962C8B-B14F-4D97-AF65-F5344CB8AC3E}">
        <p14:creationId xmlns:p14="http://schemas.microsoft.com/office/powerpoint/2010/main" val="10157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FederatedX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create logic points to tables that exists on other </a:t>
            </a:r>
            <a:r>
              <a:rPr lang="en-US" sz="1400" dirty="0" err="1" smtClean="0">
                <a:solidFill>
                  <a:srgbClr val="3C5790"/>
                </a:solidFill>
              </a:rPr>
              <a:t>Mysql</a:t>
            </a:r>
            <a:r>
              <a:rPr lang="en-US" sz="1400" dirty="0" smtClean="0">
                <a:solidFill>
                  <a:srgbClr val="3C5790"/>
                </a:solidFill>
              </a:rPr>
              <a:t> servers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 federated table can point to an </a:t>
            </a:r>
            <a:r>
              <a:rPr lang="en-US" sz="1400" dirty="0" err="1" smtClean="0">
                <a:solidFill>
                  <a:srgbClr val="3C5790"/>
                </a:solidFill>
              </a:rPr>
              <a:t>InnoDB</a:t>
            </a:r>
            <a:r>
              <a:rPr lang="en-US" sz="1400" dirty="0" smtClean="0">
                <a:solidFill>
                  <a:srgbClr val="3C5790"/>
                </a:solidFill>
              </a:rPr>
              <a:t> table or </a:t>
            </a:r>
            <a:r>
              <a:rPr lang="en-US" sz="1400" dirty="0" err="1" smtClean="0">
                <a:solidFill>
                  <a:srgbClr val="3C5790"/>
                </a:solidFill>
              </a:rPr>
              <a:t>nother</a:t>
            </a:r>
            <a:r>
              <a:rPr lang="en-US" sz="1400" dirty="0" smtClean="0">
                <a:solidFill>
                  <a:srgbClr val="3C5790"/>
                </a:solidFill>
              </a:rPr>
              <a:t> server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can be used for synchronization replication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Memory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Previously known as HEAP tables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In-memory engine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Hash index used by default</a:t>
            </a:r>
          </a:p>
        </p:txBody>
      </p:sp>
    </p:spTree>
    <p:extLst>
      <p:ext uri="{BB962C8B-B14F-4D97-AF65-F5344CB8AC3E}">
        <p14:creationId xmlns:p14="http://schemas.microsoft.com/office/powerpoint/2010/main" val="417971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Aria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based on the 5.1 code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used for data warehousing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uses big log files (1GB by default)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8K pages used by default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ACID </a:t>
            </a:r>
            <a:r>
              <a:rPr lang="en-US" sz="1400" dirty="0" err="1">
                <a:solidFill>
                  <a:srgbClr val="3C5790"/>
                </a:solidFill>
              </a:rPr>
              <a:t>compliant,MVCC</a:t>
            </a:r>
            <a:r>
              <a:rPr lang="en-US" sz="1400" dirty="0">
                <a:solidFill>
                  <a:srgbClr val="3C5790"/>
                </a:solidFill>
              </a:rPr>
              <a:t> transactional storage engine based on </a:t>
            </a:r>
            <a:r>
              <a:rPr lang="en-US" sz="1400" dirty="0" err="1">
                <a:solidFill>
                  <a:srgbClr val="3C5790"/>
                </a:solidFill>
              </a:rPr>
              <a:t>MyISAM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Storage Engines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dlt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63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expose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http://en.wikipedia.org/wiki/MariaDB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en-US" sz="1600" dirty="0" err="1" smtClean="0">
                <a:solidFill>
                  <a:schemeClr val="bg1"/>
                </a:solidFill>
              </a:rPr>
              <a:t>Packt</a:t>
            </a:r>
            <a:r>
              <a:rPr lang="en-US" sz="1600" dirty="0" smtClean="0">
                <a:solidFill>
                  <a:schemeClr val="bg1"/>
                </a:solidFill>
              </a:rPr>
              <a:t> Publishing</a:t>
            </a:r>
            <a:r>
              <a:rPr lang="ro-RO" sz="1600" dirty="0" smtClean="0">
                <a:solidFill>
                  <a:schemeClr val="bg1"/>
                </a:solidFill>
              </a:rPr>
              <a:t> -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MariaDB</a:t>
            </a:r>
            <a:r>
              <a:rPr lang="en-US" sz="1600" dirty="0" smtClean="0">
                <a:solidFill>
                  <a:schemeClr val="bg1"/>
                </a:solidFill>
              </a:rPr>
              <a:t> Cookbook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Addison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Wesley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MariaDB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Crash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Course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MariaDB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SQL Commands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Plugins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Storage Engines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MariaDB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is a community edition of </a:t>
            </a:r>
            <a:r>
              <a:rPr lang="en-US" sz="1400" dirty="0" err="1" smtClean="0">
                <a:solidFill>
                  <a:srgbClr val="3C5790"/>
                </a:solidFill>
              </a:rPr>
              <a:t>MySQL</a:t>
            </a:r>
            <a:r>
              <a:rPr lang="en-US" sz="1400" dirty="0" smtClean="0">
                <a:solidFill>
                  <a:srgbClr val="3C5790"/>
                </a:solidFill>
              </a:rPr>
              <a:t> RDBMS intended to remain free under the GNU GPL.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version number up to 5.5 followed MySQL numbers.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After version 5.5, </a:t>
            </a:r>
            <a:r>
              <a:rPr lang="en-US" sz="1400" dirty="0" err="1" smtClean="0">
                <a:solidFill>
                  <a:srgbClr val="3C5790"/>
                </a:solidFill>
              </a:rPr>
              <a:t>MariaDB</a:t>
            </a:r>
            <a:r>
              <a:rPr lang="en-US" sz="1400" dirty="0" smtClean="0">
                <a:solidFill>
                  <a:srgbClr val="3C5790"/>
                </a:solidFill>
              </a:rPr>
              <a:t> developers decided to start a branch numbered 10.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429000"/>
            <a:ext cx="4143375" cy="2638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133600"/>
            <a:ext cx="5562600" cy="4346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MariaDB</a:t>
            </a:r>
            <a:r>
              <a:rPr lang="en-US" sz="1400" dirty="0">
                <a:solidFill>
                  <a:srgbClr val="3C5790"/>
                </a:solidFill>
              </a:rPr>
              <a:t> Features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Storage </a:t>
            </a:r>
            <a:r>
              <a:rPr lang="en-US" sz="1400" dirty="0">
                <a:solidFill>
                  <a:srgbClr val="3C5790"/>
                </a:solidFill>
              </a:rPr>
              <a:t>engines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Scalability </a:t>
            </a:r>
            <a:r>
              <a:rPr lang="en-US" sz="1400" dirty="0">
                <a:solidFill>
                  <a:srgbClr val="3C5790"/>
                </a:solidFill>
              </a:rPr>
              <a:t>enhancements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Administration </a:t>
            </a:r>
            <a:r>
              <a:rPr lang="en-US" sz="1400" dirty="0">
                <a:solidFill>
                  <a:srgbClr val="3C5790"/>
                </a:solidFill>
              </a:rPr>
              <a:t>&amp; Monitoring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Packaging </a:t>
            </a:r>
            <a:r>
              <a:rPr lang="en-US" sz="1400" dirty="0">
                <a:solidFill>
                  <a:srgbClr val="3C5790"/>
                </a:solidFill>
              </a:rPr>
              <a:t>&amp; Connectors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Replication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Optimizer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SQL Commands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Usual commands: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DATABASES --&gt; lists available databases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TABLES --&gt; lists tables from current selected database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DESCRIBE &lt;table&gt; --&gt; display information about table(columns,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types,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etc)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GRANTS --&gt; display security rights granted to users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CREATE DATABASE &lt;db&gt; --&gt; shows create db statement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SHOW CREATE TABLE &lt;table&gt; --&gt; shows create table statement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5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SQL </a:t>
            </a:r>
            <a:r>
              <a:rPr lang="ro-RO" dirty="0" smtClean="0">
                <a:solidFill>
                  <a:schemeClr val="bg1"/>
                </a:solidFill>
              </a:rPr>
              <a:t>Commands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CREATE USER --&gt; The ability to create a user using the CREATE USER statement.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FILE --&gt; The ability to use the LOAD DATA INFILE statement and the LOAD_FILE() function.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RELOAD --&gt; The ability to use the FLUSH statement.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REPLICATION CLIENT --&gt; e ability to use the SHOW MASTER STATUS and SHOW SLAVE STATUS commands.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REPLICATION SLAVE --&gt; The ability to get updates made on the replication master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SHUTDOWN --&gt; The ability to shut down the server using the </a:t>
            </a:r>
            <a:r>
              <a:rPr lang="en-US" sz="1400" dirty="0" err="1">
                <a:solidFill>
                  <a:srgbClr val="3C5790"/>
                </a:solidFill>
              </a:rPr>
              <a:t>mysqladmin</a:t>
            </a:r>
            <a:r>
              <a:rPr lang="en-US" sz="1400" dirty="0">
                <a:solidFill>
                  <a:srgbClr val="3C5790"/>
                </a:solidFill>
              </a:rPr>
              <a:t> shutdown command.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SQL </a:t>
            </a:r>
            <a:r>
              <a:rPr lang="ro-RO" dirty="0" smtClean="0">
                <a:solidFill>
                  <a:schemeClr val="bg1"/>
                </a:solidFill>
              </a:rPr>
              <a:t>Commands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CREATE USER '</a:t>
            </a:r>
            <a:r>
              <a:rPr lang="en-US" sz="1400" dirty="0" err="1">
                <a:solidFill>
                  <a:srgbClr val="3C5790"/>
                </a:solidFill>
              </a:rPr>
              <a:t>username'@'host</a:t>
            </a:r>
            <a:r>
              <a:rPr lang="en-US" sz="1400" dirty="0">
                <a:solidFill>
                  <a:srgbClr val="3C5790"/>
                </a:solidFill>
              </a:rPr>
              <a:t>' IDENTIFIED BY 'password';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GRANT &lt;privileges&gt; ON &lt;database&gt; TO &lt;user&gt;;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REVOKE &lt;privileges&gt; ON &lt;database&gt; FROM &lt;user&gt;;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SHOW GRANTS FOR &lt;user&gt;;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SET PASSWORD FOR &lt;user&gt; = PASSWORD('&lt;password&gt;');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DROP USER &lt;user&gt;;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49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SQL </a:t>
            </a:r>
            <a:r>
              <a:rPr lang="ro-RO" dirty="0" smtClean="0">
                <a:solidFill>
                  <a:schemeClr val="bg1"/>
                </a:solidFill>
              </a:rPr>
              <a:t>Commands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MariaDB</a:t>
            </a:r>
            <a:r>
              <a:rPr lang="en-US" sz="1400" dirty="0">
                <a:solidFill>
                  <a:srgbClr val="3C5790"/>
                </a:solidFill>
              </a:rPr>
              <a:t> has a client-server architecture.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mysql</a:t>
            </a:r>
            <a:r>
              <a:rPr lang="en-US" sz="1400" dirty="0">
                <a:solidFill>
                  <a:srgbClr val="3C5790"/>
                </a:solidFill>
              </a:rPr>
              <a:t> [-u &lt;user&gt;] [-p] [-h &lt;host&gt;] [&lt;database&gt;]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mysqldump</a:t>
            </a:r>
            <a:r>
              <a:rPr lang="en-US" sz="1400" dirty="0">
                <a:solidFill>
                  <a:srgbClr val="3C5790"/>
                </a:solidFill>
              </a:rPr>
              <a:t> [-u username] [-p] </a:t>
            </a:r>
            <a:r>
              <a:rPr lang="en-US" sz="1400" dirty="0" err="1">
                <a:solidFill>
                  <a:srgbClr val="3C5790"/>
                </a:solidFill>
              </a:rPr>
              <a:t>database_name</a:t>
            </a:r>
            <a:r>
              <a:rPr lang="en-US" sz="1400" dirty="0">
                <a:solidFill>
                  <a:srgbClr val="3C5790"/>
                </a:solidFill>
              </a:rPr>
              <a:t> [</a:t>
            </a:r>
            <a:r>
              <a:rPr lang="en-US" sz="1400" dirty="0" err="1">
                <a:solidFill>
                  <a:srgbClr val="3C5790"/>
                </a:solidFill>
              </a:rPr>
              <a:t>table_name</a:t>
            </a:r>
            <a:r>
              <a:rPr lang="en-US" sz="1400" dirty="0">
                <a:solidFill>
                  <a:srgbClr val="3C5790"/>
                </a:solidFill>
              </a:rPr>
              <a:t>]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mysqlimport</a:t>
            </a:r>
            <a:r>
              <a:rPr lang="en-US" sz="1400" dirty="0">
                <a:solidFill>
                  <a:srgbClr val="3C5790"/>
                </a:solidFill>
              </a:rPr>
              <a:t> [--local] [-u username] [-p] </a:t>
            </a:r>
            <a:r>
              <a:rPr lang="en-US" sz="1400" dirty="0" err="1">
                <a:solidFill>
                  <a:srgbClr val="3C5790"/>
                </a:solidFill>
              </a:rPr>
              <a:t>database_name</a:t>
            </a:r>
            <a:r>
              <a:rPr lang="en-US" sz="1400" dirty="0">
                <a:solidFill>
                  <a:srgbClr val="3C5790"/>
                </a:solidFill>
              </a:rPr>
              <a:t> filename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mysqlcheck</a:t>
            </a:r>
            <a:r>
              <a:rPr lang="en-US" sz="1400" dirty="0">
                <a:solidFill>
                  <a:srgbClr val="3C5790"/>
                </a:solidFill>
              </a:rPr>
              <a:t> -u root -p --all-databases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0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6426</TotalTime>
  <Words>611</Words>
  <Application>Microsoft Office PowerPoint</Application>
  <PresentationFormat>On-screen Show (4:3)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143</vt:lpstr>
      <vt:lpstr>MariaDB</vt:lpstr>
      <vt:lpstr>Contents</vt:lpstr>
      <vt:lpstr>What is MariaDB?</vt:lpstr>
      <vt:lpstr>Architecture</vt:lpstr>
      <vt:lpstr>Features</vt:lpstr>
      <vt:lpstr>SQL Commands</vt:lpstr>
      <vt:lpstr>SQL Commands (cont.)</vt:lpstr>
      <vt:lpstr>SQL Commands (cont.)</vt:lpstr>
      <vt:lpstr>SQL Commands (cont.)</vt:lpstr>
      <vt:lpstr>Plugins</vt:lpstr>
      <vt:lpstr>Storage Engines</vt:lpstr>
      <vt:lpstr>Storage Engines (cont.)</vt:lpstr>
      <vt:lpstr>Storage Engines (cont.)</vt:lpstr>
      <vt:lpstr>Storage Engines (cont.)</vt:lpstr>
      <vt:lpstr>Storage Engines (cont.)</vt:lpstr>
      <vt:lpstr>Storage Engines (cont.)</vt:lpstr>
      <vt:lpstr>Storage Engines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660</cp:revision>
  <dcterms:created xsi:type="dcterms:W3CDTF">2012-04-12T06:19:17Z</dcterms:created>
  <dcterms:modified xsi:type="dcterms:W3CDTF">2016-06-03T12:19:57Z</dcterms:modified>
</cp:coreProperties>
</file>