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00" r:id="rId6"/>
    <p:sldId id="373" r:id="rId7"/>
    <p:sldId id="375" r:id="rId8"/>
    <p:sldId id="376" r:id="rId9"/>
    <p:sldId id="374" r:id="rId10"/>
    <p:sldId id="385" r:id="rId11"/>
    <p:sldId id="377" r:id="rId12"/>
    <p:sldId id="379" r:id="rId13"/>
    <p:sldId id="378" r:id="rId14"/>
    <p:sldId id="381" r:id="rId15"/>
    <p:sldId id="382" r:id="rId16"/>
    <p:sldId id="383" r:id="rId17"/>
    <p:sldId id="380" r:id="rId18"/>
    <p:sldId id="384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24/07/2014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Karaf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Provisioning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accomplish the maven resolution,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uses a subproject from OPS4J </a:t>
            </a:r>
            <a:r>
              <a:rPr lang="en-US" sz="1400" dirty="0" err="1" smtClean="0">
                <a:solidFill>
                  <a:srgbClr val="3C5790"/>
                </a:solidFill>
              </a:rPr>
              <a:t>Pax</a:t>
            </a:r>
            <a:r>
              <a:rPr lang="en-US" sz="1400" dirty="0" smtClean="0">
                <a:solidFill>
                  <a:srgbClr val="3C5790"/>
                </a:solidFill>
              </a:rPr>
              <a:t> URL.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Pax</a:t>
            </a:r>
            <a:r>
              <a:rPr lang="en-US" sz="1400" dirty="0" smtClean="0">
                <a:solidFill>
                  <a:srgbClr val="3C5790"/>
                </a:solidFill>
              </a:rPr>
              <a:t> URL provides a set of URL handlers that can be used in both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and regular java environments.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provides a second “system” repository, a simplified maven layout directory that uses </a:t>
            </a:r>
            <a:r>
              <a:rPr lang="en-US" sz="1400" dirty="0" err="1" smtClean="0">
                <a:solidFill>
                  <a:srgbClr val="3C5790"/>
                </a:solidFill>
              </a:rPr>
              <a:t>Pax</a:t>
            </a:r>
            <a:r>
              <a:rPr lang="en-US" sz="1400" dirty="0" smtClean="0">
                <a:solidFill>
                  <a:srgbClr val="3C5790"/>
                </a:solidFill>
              </a:rPr>
              <a:t> URL.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provides a mechanism to build applications or more complex deployment descriptors.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feature </a:t>
            </a:r>
            <a:r>
              <a:rPr lang="en-US" sz="1400" dirty="0" smtClean="0">
                <a:solidFill>
                  <a:srgbClr val="3C5790"/>
                </a:solidFill>
              </a:rPr>
              <a:t>command is used for installing, removing, updating features.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350" y="3258586"/>
            <a:ext cx="3067050" cy="359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System 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remote SSH access is configured in </a:t>
            </a:r>
            <a:r>
              <a:rPr lang="ro-RO" sz="1400" b="1" dirty="0" smtClean="0">
                <a:solidFill>
                  <a:srgbClr val="3C5790"/>
                </a:solidFill>
              </a:rPr>
              <a:t>etc/org.apache.karaf.shell.cfg</a:t>
            </a:r>
            <a:r>
              <a:rPr lang="ro-RO" sz="1400" dirty="0" smtClean="0">
                <a:solidFill>
                  <a:srgbClr val="3C5790"/>
                </a:solidFill>
              </a:rPr>
              <a:t> file.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Default configuration  is shown bellow: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4808" y="2586037"/>
            <a:ext cx="343639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76200" y="3733800"/>
            <a:ext cx="8686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logging system for Karaf is based on OPS4J Pax Logging and backend uses Log4j.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The OPS4J Pax Logging system is a standard OSGi logging framework that supports API’s: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ro-RO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</a:t>
            </a:r>
            <a:r>
              <a:rPr kumimoji="0" lang="ro-RO" sz="12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Log4j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ro-RO" sz="1200" baseline="0" dirty="0" smtClean="0">
                <a:solidFill>
                  <a:srgbClr val="3C5790"/>
                </a:solidFill>
                <a:latin typeface="+mn-lt"/>
              </a:rPr>
              <a:t>Apache</a:t>
            </a:r>
            <a:r>
              <a:rPr lang="ro-RO" sz="1200" dirty="0" smtClean="0">
                <a:solidFill>
                  <a:srgbClr val="3C5790"/>
                </a:solidFill>
                <a:latin typeface="+mn-lt"/>
              </a:rPr>
              <a:t> Commons Logging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ro-RO" sz="1200" dirty="0" smtClean="0">
                <a:solidFill>
                  <a:srgbClr val="3C5790"/>
                </a:solidFill>
                <a:latin typeface="+mn-lt"/>
              </a:rPr>
              <a:t>SLF4j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ro-RO" sz="1200" dirty="0" smtClean="0">
                <a:solidFill>
                  <a:srgbClr val="3C5790"/>
                </a:solidFill>
                <a:latin typeface="+mn-lt"/>
              </a:rPr>
              <a:t>Java Util Logging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Karaj is writing to the log/karaf.log.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The log file location can be updated by </a:t>
            </a:r>
            <a:r>
              <a:rPr lang="ro-RO" sz="1400" b="1" dirty="0" smtClean="0">
                <a:solidFill>
                  <a:srgbClr val="3C5790"/>
                </a:solidFill>
                <a:latin typeface="+mn-lt"/>
              </a:rPr>
              <a:t>log4j.appender.out.file</a:t>
            </a: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System 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962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log level can be retrieved using </a:t>
            </a:r>
            <a:r>
              <a:rPr lang="ro-RO" sz="1400" b="1" dirty="0" smtClean="0">
                <a:solidFill>
                  <a:srgbClr val="3C5790"/>
                </a:solidFill>
              </a:rPr>
              <a:t>log:get</a:t>
            </a:r>
            <a:r>
              <a:rPr lang="ro-RO" sz="1400" dirty="0" smtClean="0">
                <a:solidFill>
                  <a:srgbClr val="3C5790"/>
                </a:solidFill>
              </a:rPr>
              <a:t> in Karaf interctive shell.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set the log level: </a:t>
            </a:r>
            <a:r>
              <a:rPr lang="ro-RO" sz="1400" b="1" dirty="0" smtClean="0">
                <a:solidFill>
                  <a:srgbClr val="3C5790"/>
                </a:solidFill>
              </a:rPr>
              <a:t>log:set LEVEL [package] 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main system property file is </a:t>
            </a:r>
            <a:r>
              <a:rPr lang="ro-RO" sz="1400" b="1" dirty="0" smtClean="0">
                <a:solidFill>
                  <a:srgbClr val="3C5790"/>
                </a:solidFill>
              </a:rPr>
              <a:t>etc/config.properties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karaf.framework</a:t>
            </a:r>
            <a:r>
              <a:rPr lang="ro-RO" sz="1400" dirty="0" smtClean="0">
                <a:solidFill>
                  <a:srgbClr val="3C5790"/>
                </a:solidFill>
              </a:rPr>
              <a:t> property defines the OSGI container: </a:t>
            </a:r>
            <a:r>
              <a:rPr lang="ro-RO" sz="1400" b="1" dirty="0" smtClean="0">
                <a:solidFill>
                  <a:srgbClr val="3C5790"/>
                </a:solidFill>
              </a:rPr>
              <a:t>felix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ro-RO" sz="1400" b="1" dirty="0" smtClean="0">
                <a:solidFill>
                  <a:srgbClr val="3C5790"/>
                </a:solidFill>
              </a:rPr>
              <a:t>equinox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Deploy Applications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 bundle is a Jar file with an OSGI-compatible manifest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Maven uses Apache Felix Bundle Plugin to assemble and define the bundle based on XML Configuratons.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Felix Bundle Plugin utilizes the BND tool wich can be used from command line.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installation of a bundle can be done by copying the bundle to </a:t>
            </a:r>
            <a:r>
              <a:rPr lang="ro-RO" sz="1400" b="1" dirty="0" smtClean="0">
                <a:solidFill>
                  <a:srgbClr val="3C5790"/>
                </a:solidFill>
              </a:rPr>
              <a:t>[karaf]/deploy</a:t>
            </a:r>
            <a:r>
              <a:rPr lang="ro-RO" sz="1400" dirty="0" smtClean="0">
                <a:solidFill>
                  <a:srgbClr val="3C5790"/>
                </a:solidFill>
              </a:rPr>
              <a:t> directory or by using the </a:t>
            </a:r>
            <a:r>
              <a:rPr lang="ro-RO" sz="1400" b="1" dirty="0" smtClean="0">
                <a:solidFill>
                  <a:srgbClr val="3C5790"/>
                </a:solidFill>
              </a:rPr>
              <a:t>install</a:t>
            </a:r>
            <a:r>
              <a:rPr lang="ro-RO" sz="1400" dirty="0" smtClean="0">
                <a:solidFill>
                  <a:srgbClr val="3C5790"/>
                </a:solidFill>
              </a:rPr>
              <a:t> command from Karaf shell.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3905" y="3088381"/>
            <a:ext cx="3153495" cy="376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Deploy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524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Feature decriptors </a:t>
            </a:r>
            <a:r>
              <a:rPr lang="ro-RO" sz="1400" dirty="0" smtClean="0">
                <a:solidFill>
                  <a:srgbClr val="3C5790"/>
                </a:solidFill>
              </a:rPr>
              <a:t>are XML files that describe how to deploy a group of bundles or other features.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feature file can be deployed in the following ways:</a:t>
            </a:r>
          </a:p>
          <a:p>
            <a:pPr lvl="1"/>
            <a:r>
              <a:rPr lang="ro-RO" sz="1000" dirty="0" smtClean="0">
                <a:solidFill>
                  <a:srgbClr val="3C5790"/>
                </a:solidFill>
              </a:rPr>
              <a:t>Deployed as a bundle</a:t>
            </a:r>
          </a:p>
          <a:p>
            <a:pPr lvl="1"/>
            <a:r>
              <a:rPr lang="ro-RO" sz="1000" dirty="0" smtClean="0">
                <a:solidFill>
                  <a:srgbClr val="3C5790"/>
                </a:solidFill>
              </a:rPr>
              <a:t>Dropped in the Hot Deploy directory</a:t>
            </a:r>
          </a:p>
          <a:p>
            <a:pPr lvl="1"/>
            <a:r>
              <a:rPr lang="ro-RO" sz="1000" dirty="0" smtClean="0">
                <a:solidFill>
                  <a:srgbClr val="3C5790"/>
                </a:solidFill>
              </a:rPr>
              <a:t>Referenced on startup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Feature commands: feature:install, feature:uninstall, feature:list, etc.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886200"/>
            <a:ext cx="34766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Deploy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524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supports the wrap protocol that provides the ability to alter a JAR to be OSGI-compliant.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wrap protocol is automatically invoked by rewriting the manifest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Deploying </a:t>
            </a:r>
            <a:r>
              <a:rPr lang="en-US" sz="1400" dirty="0" smtClean="0">
                <a:solidFill>
                  <a:srgbClr val="3C5790"/>
                </a:solidFill>
              </a:rPr>
              <a:t>a WAR </a:t>
            </a:r>
            <a:r>
              <a:rPr lang="en-US" sz="1400" dirty="0" smtClean="0">
                <a:solidFill>
                  <a:srgbClr val="3C5790"/>
                </a:solidFill>
              </a:rPr>
              <a:t>file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</a:t>
            </a:r>
            <a:r>
              <a:rPr lang="en-US" sz="1400" dirty="0" smtClean="0">
                <a:solidFill>
                  <a:srgbClr val="3C5790"/>
                </a:solidFill>
              </a:rPr>
              <a:t>also supported within the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war feature needs to be installed first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A </a:t>
            </a:r>
            <a:r>
              <a:rPr lang="ro-RO" sz="1400" b="1" dirty="0" smtClean="0">
                <a:solidFill>
                  <a:srgbClr val="3C5790"/>
                </a:solidFill>
              </a:rPr>
              <a:t>Karaf Archive(KAR)</a:t>
            </a:r>
            <a:r>
              <a:rPr lang="ro-RO" sz="1400" dirty="0" smtClean="0">
                <a:solidFill>
                  <a:srgbClr val="3C5790"/>
                </a:solidFill>
              </a:rPr>
              <a:t> is basically a JAR file that contains feature descriptors and bundle JARs as a deployment unit.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810000"/>
            <a:ext cx="43053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Deploy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Maven can be used to assemble the KAR easz as creating a bundle.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purpose of the KAR archive is to perform the followingŞ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Read the feature descriptors for all feature definitions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Resolve the bundles defined bz the features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Package all bundles, configuration and dependencies required bz the features.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Karaf Cellar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Karaf has a clustering solution.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Apache Cellar is used to provide a clustering solution prowered bz Ha</a:t>
            </a:r>
            <a:r>
              <a:rPr lang="en-US" sz="1400" dirty="0" smtClean="0">
                <a:solidFill>
                  <a:srgbClr val="3C5790"/>
                </a:solidFill>
              </a:rPr>
              <a:t>z</a:t>
            </a:r>
            <a:r>
              <a:rPr lang="ro-RO" sz="1400" dirty="0" smtClean="0">
                <a:solidFill>
                  <a:srgbClr val="3C5790"/>
                </a:solidFill>
              </a:rPr>
              <a:t>elcast.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core concept behind Cellar is that each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instance is a node that can be deployed as part of a group.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Features: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Node discovery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Cluster groups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Distributed configuration admin, features and bundles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Cloud discovery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Cellar is not part of the default installation provided by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is a light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based container runtime easy to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is documented.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 smtClean="0">
                <a:solidFill>
                  <a:srgbClr val="3C5790"/>
                </a:solidFill>
              </a:rPr>
              <a:t>Karaf</a:t>
            </a:r>
            <a:r>
              <a:rPr lang="en-US" sz="1400" dirty="0" smtClean="0">
                <a:solidFill>
                  <a:srgbClr val="3C5790"/>
                </a:solidFill>
              </a:rPr>
              <a:t> supports multiple types </a:t>
            </a:r>
            <a:r>
              <a:rPr lang="en-US" sz="1400" smtClean="0">
                <a:solidFill>
                  <a:srgbClr val="3C5790"/>
                </a:solidFill>
              </a:rPr>
              <a:t>of deployment units.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http://karaf.apache.org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PacktPub</a:t>
            </a:r>
            <a:r>
              <a:rPr lang="ro-RO" sz="1600" dirty="0" smtClean="0">
                <a:solidFill>
                  <a:schemeClr val="bg1"/>
                </a:solidFill>
              </a:rPr>
              <a:t> - </a:t>
            </a:r>
            <a:r>
              <a:rPr lang="fr-CA" sz="1600" dirty="0" smtClean="0">
                <a:solidFill>
                  <a:schemeClr val="bg1"/>
                </a:solidFill>
              </a:rPr>
              <a:t>Learning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Apache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Karaf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Karaf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Apache Karaf 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Runtime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JMX Console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Provisioning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System 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Deploy Applications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Karaf Cellar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Karaf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Apache Karaf is a</a:t>
            </a:r>
            <a:r>
              <a:rPr lang="en-US" sz="1500" dirty="0" smtClean="0">
                <a:solidFill>
                  <a:srgbClr val="3C5790"/>
                </a:solidFill>
              </a:rPr>
              <a:t>n </a:t>
            </a:r>
            <a:r>
              <a:rPr lang="en-US" sz="1500" dirty="0" err="1" smtClean="0">
                <a:solidFill>
                  <a:srgbClr val="3C5790"/>
                </a:solidFill>
              </a:rPr>
              <a:t>opensource</a:t>
            </a:r>
            <a:r>
              <a:rPr lang="ro-RO" sz="1500" dirty="0" smtClean="0">
                <a:solidFill>
                  <a:srgbClr val="3C5790"/>
                </a:solidFill>
              </a:rPr>
              <a:t> subproject of Apache Felix.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Apache Karaf is a small OSGI based runtime which provides a lightweight container.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Karaf 3.0.x supports OSGI 4.3 containers: Apache Felix 4 and Eclipse Equinox 3.8.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Apache Karaf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Hot deployment</a:t>
            </a:r>
            <a:r>
              <a:rPr lang="ro-RO" sz="1400" dirty="0" smtClean="0">
                <a:solidFill>
                  <a:srgbClr val="3C5790"/>
                </a:solidFill>
              </a:rPr>
              <a:t>: supports hot deployment of OSGI bundles by monitoring directory.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Dynamic Configuration</a:t>
            </a:r>
            <a:r>
              <a:rPr lang="ro-RO" sz="1400" dirty="0" smtClean="0">
                <a:solidFill>
                  <a:srgbClr val="3C5790"/>
                </a:solidFill>
              </a:rPr>
              <a:t>: services are configures using ConfigurationAdmin OSGI service.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Logging System</a:t>
            </a:r>
            <a:r>
              <a:rPr lang="ro-RO" sz="1400" dirty="0" smtClean="0">
                <a:solidFill>
                  <a:srgbClr val="3C5790"/>
                </a:solidFill>
              </a:rPr>
              <a:t>: support for Log4j, Slf4j.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Provisioning</a:t>
            </a:r>
            <a:r>
              <a:rPr lang="ro-RO" sz="1400" dirty="0" smtClean="0">
                <a:solidFill>
                  <a:srgbClr val="3C5790"/>
                </a:solidFill>
              </a:rPr>
              <a:t>: libraries can be downloaded locally.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Native OS integrtion</a:t>
            </a:r>
            <a:r>
              <a:rPr lang="ro-RO" sz="1400" dirty="0" smtClean="0">
                <a:solidFill>
                  <a:srgbClr val="3C5790"/>
                </a:solidFill>
              </a:rPr>
              <a:t>: can be integrated with OS as service.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Extensible Shell console</a:t>
            </a:r>
            <a:r>
              <a:rPr lang="ro-RO" sz="1400" dirty="0" smtClean="0">
                <a:solidFill>
                  <a:srgbClr val="3C5790"/>
                </a:solidFill>
              </a:rPr>
              <a:t>: text console for managing services.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Remote access</a:t>
            </a:r>
            <a:r>
              <a:rPr lang="ro-RO" sz="1400" dirty="0" smtClean="0">
                <a:solidFill>
                  <a:srgbClr val="3C5790"/>
                </a:solidFill>
              </a:rPr>
              <a:t>: use any SSH client to connect to Karaf and issue commands in console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Security framework</a:t>
            </a:r>
            <a:r>
              <a:rPr lang="ro-RO" sz="1400" dirty="0" smtClean="0">
                <a:solidFill>
                  <a:srgbClr val="3C5790"/>
                </a:solidFill>
              </a:rPr>
              <a:t>: based on JAAS.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Managing instances</a:t>
            </a:r>
            <a:r>
              <a:rPr lang="ro-RO" sz="1400" dirty="0" smtClean="0">
                <a:solidFill>
                  <a:srgbClr val="3C5790"/>
                </a:solidFill>
              </a:rPr>
              <a:t>: provides single commands for managing multiple instances.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Architecture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Platform running on OSGI: Apache Felix, Eclipse Equinox.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Provides a lightweight container.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Used by ServiceMix, Geronimo,etc.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19739"/>
            <a:ext cx="5105400" cy="315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Runtime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Karaf, as an OSGI runtime container handles OSGI bundle lifecycle.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06842"/>
            <a:ext cx="4876800" cy="39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Runtime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Karaf commands: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Install</a:t>
            </a:r>
            <a:r>
              <a:rPr lang="ro-RO" sz="1200" dirty="0" smtClean="0">
                <a:solidFill>
                  <a:srgbClr val="3C5790"/>
                </a:solidFill>
              </a:rPr>
              <a:t>: installs bundles to container.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Uninstall</a:t>
            </a:r>
            <a:r>
              <a:rPr lang="ro-RO" sz="1200" dirty="0" smtClean="0">
                <a:solidFill>
                  <a:srgbClr val="3C5790"/>
                </a:solidFill>
              </a:rPr>
              <a:t>: uninstalls a bundle via bundle ID.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Start</a:t>
            </a:r>
            <a:r>
              <a:rPr lang="ro-RO" sz="1200" dirty="0" smtClean="0">
                <a:solidFill>
                  <a:srgbClr val="3C5790"/>
                </a:solidFill>
              </a:rPr>
              <a:t>: starts a bundle.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Stop</a:t>
            </a:r>
            <a:r>
              <a:rPr lang="ro-RO" sz="1200" dirty="0" smtClean="0">
                <a:solidFill>
                  <a:srgbClr val="3C5790"/>
                </a:solidFill>
              </a:rPr>
              <a:t>: stops a bundle via bundle ID.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Resolve</a:t>
            </a:r>
            <a:r>
              <a:rPr lang="ro-RO" sz="1200" dirty="0" smtClean="0">
                <a:solidFill>
                  <a:srgbClr val="3C5790"/>
                </a:solidFill>
              </a:rPr>
              <a:t>: instructs the container to attempt to wire all required dependencies.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Refresh</a:t>
            </a:r>
            <a:r>
              <a:rPr lang="ro-RO" sz="1200" dirty="0" smtClean="0">
                <a:solidFill>
                  <a:srgbClr val="3C5790"/>
                </a:solidFill>
              </a:rPr>
              <a:t>: refreshes a bundle’s wiring; the container will recalculate dependencies.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Update</a:t>
            </a:r>
            <a:r>
              <a:rPr lang="ro-RO" sz="1200" dirty="0" smtClean="0">
                <a:solidFill>
                  <a:srgbClr val="3C5790"/>
                </a:solidFill>
              </a:rPr>
              <a:t>: bundle is reinstalled and rewired.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List</a:t>
            </a:r>
            <a:r>
              <a:rPr lang="ro-RO" sz="1200" dirty="0" smtClean="0">
                <a:solidFill>
                  <a:srgbClr val="3C5790"/>
                </a:solidFill>
              </a:rPr>
              <a:t>: displays bundles/artifacts deployed.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Info</a:t>
            </a:r>
            <a:r>
              <a:rPr lang="ro-RO" sz="1200" dirty="0" smtClean="0">
                <a:solidFill>
                  <a:srgbClr val="3C5790"/>
                </a:solidFill>
              </a:rPr>
              <a:t>: displays system information of Karaf instance.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Headers</a:t>
            </a:r>
            <a:r>
              <a:rPr lang="ro-RO" sz="1200" dirty="0" smtClean="0">
                <a:solidFill>
                  <a:srgbClr val="3C5790"/>
                </a:solidFill>
              </a:rPr>
              <a:t>:  display bundle’s manifest file.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Imports</a:t>
            </a:r>
            <a:r>
              <a:rPr lang="ro-RO" sz="1200" dirty="0" smtClean="0">
                <a:solidFill>
                  <a:srgbClr val="3C5790"/>
                </a:solidFill>
              </a:rPr>
              <a:t>:  displays imported packages.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Exports</a:t>
            </a:r>
            <a:r>
              <a:rPr lang="ro-RO" sz="1200" dirty="0" smtClean="0">
                <a:solidFill>
                  <a:srgbClr val="3C5790"/>
                </a:solidFill>
              </a:rPr>
              <a:t>: displays exported packages.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Framework</a:t>
            </a:r>
            <a:r>
              <a:rPr lang="ro-RO" sz="1200" dirty="0" smtClean="0">
                <a:solidFill>
                  <a:srgbClr val="3C5790"/>
                </a:solidFill>
              </a:rPr>
              <a:t>: selects OSGI framework for the container.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Restart</a:t>
            </a:r>
            <a:r>
              <a:rPr lang="ro-RO" sz="1200" dirty="0" smtClean="0">
                <a:solidFill>
                  <a:srgbClr val="3C5790"/>
                </a:solidFill>
              </a:rPr>
              <a:t>: restarts the container.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Shutdown</a:t>
            </a:r>
            <a:r>
              <a:rPr lang="ro-RO" sz="1200" dirty="0" smtClean="0">
                <a:solidFill>
                  <a:srgbClr val="3C5790"/>
                </a:solidFill>
              </a:rPr>
              <a:t> : stops Karaf instance.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Runtime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create bundle that extends the Karaf’s </a:t>
            </a:r>
            <a:r>
              <a:rPr lang="ro-RO" sz="1400" b="1" dirty="0" smtClean="0">
                <a:solidFill>
                  <a:srgbClr val="3C5790"/>
                </a:solidFill>
              </a:rPr>
              <a:t>OsgiCommandSupport </a:t>
            </a:r>
            <a:r>
              <a:rPr lang="ro-RO" sz="1400" dirty="0" smtClean="0">
                <a:solidFill>
                  <a:srgbClr val="3C5790"/>
                </a:solidFill>
              </a:rPr>
              <a:t>and define in the OSGI container custom commands that will be used in as Gogo Command.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the OSGI-INF/blueprint we define the </a:t>
            </a:r>
            <a:r>
              <a:rPr lang="ro-RO" sz="1400" b="1" dirty="0" smtClean="0">
                <a:solidFill>
                  <a:srgbClr val="3C5790"/>
                </a:solidFill>
              </a:rPr>
              <a:t>shell-log.xml </a:t>
            </a:r>
            <a:r>
              <a:rPr lang="ro-RO" sz="1400" dirty="0" smtClean="0">
                <a:solidFill>
                  <a:srgbClr val="3C5790"/>
                </a:solidFill>
              </a:rPr>
              <a:t>descriptor file that will associate the command with the actual implementation.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5" y="3429000"/>
            <a:ext cx="41243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5143500"/>
            <a:ext cx="55340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JMX Console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addition to Karaf shell, JMX is also provided.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following Mbeans can be monitored.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Also the web console can be installed by running: “</a:t>
            </a:r>
            <a:r>
              <a:rPr lang="ro-RO" sz="1400" b="1" dirty="0" smtClean="0">
                <a:solidFill>
                  <a:srgbClr val="3C5790"/>
                </a:solidFill>
              </a:rPr>
              <a:t>feature:install webconsole</a:t>
            </a:r>
            <a:r>
              <a:rPr lang="ro-RO" sz="1400" dirty="0" smtClean="0">
                <a:solidFill>
                  <a:srgbClr val="3C5790"/>
                </a:solidFill>
              </a:rPr>
              <a:t>“ in the Karaf shell.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719" y="3124200"/>
            <a:ext cx="897208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6243</TotalTime>
  <Words>1016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143</vt:lpstr>
      <vt:lpstr>Apache Karaf</vt:lpstr>
      <vt:lpstr>Contents</vt:lpstr>
      <vt:lpstr>What is Apache Karaf?</vt:lpstr>
      <vt:lpstr>Apache Karaf Features</vt:lpstr>
      <vt:lpstr>Architecture</vt:lpstr>
      <vt:lpstr>Runtime</vt:lpstr>
      <vt:lpstr>Runtime (cont.)</vt:lpstr>
      <vt:lpstr>Runtime (cont.)</vt:lpstr>
      <vt:lpstr>JMX Console</vt:lpstr>
      <vt:lpstr>Provisioning</vt:lpstr>
      <vt:lpstr>System Configuration</vt:lpstr>
      <vt:lpstr>System Configuration (cont.)</vt:lpstr>
      <vt:lpstr>Deploy Applications</vt:lpstr>
      <vt:lpstr>Deploy Applications (cont.)</vt:lpstr>
      <vt:lpstr>Deploy Applications (cont.)</vt:lpstr>
      <vt:lpstr>Deploy Applications (cont.)</vt:lpstr>
      <vt:lpstr>Apache Karaf Cellar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683</cp:revision>
  <dcterms:created xsi:type="dcterms:W3CDTF">2012-04-12T06:19:17Z</dcterms:created>
  <dcterms:modified xsi:type="dcterms:W3CDTF">2014-07-24T11:45:10Z</dcterms:modified>
</cp:coreProperties>
</file>