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00" r:id="rId6"/>
    <p:sldId id="376" r:id="rId7"/>
    <p:sldId id="377" r:id="rId8"/>
    <p:sldId id="378" r:id="rId9"/>
    <p:sldId id="374" r:id="rId10"/>
    <p:sldId id="380" r:id="rId11"/>
    <p:sldId id="381" r:id="rId12"/>
    <p:sldId id="375" r:id="rId13"/>
    <p:sldId id="373" r:id="rId14"/>
    <p:sldId id="383" r:id="rId15"/>
    <p:sldId id="384" r:id="rId16"/>
    <p:sldId id="382" r:id="rId17"/>
    <p:sldId id="379" r:id="rId18"/>
    <p:sldId id="259" r:id="rId1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24/11/2014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24/11/2014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24/11/2014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24/11/2014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24/11/2014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24/11/2014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24/11/2014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24/11/2014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24/11/2014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24/11/2014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24/11/2014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24/11/2014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Apache POI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Apache </a:t>
            </a:r>
            <a:r>
              <a:rPr lang="ro-RO" sz="3200" dirty="0" smtClean="0">
                <a:solidFill>
                  <a:schemeClr val="bg1"/>
                </a:solidFill>
              </a:rPr>
              <a:t>POI-HWPF/XWPF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10600" cy="762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In order to create Word document the </a:t>
            </a:r>
            <a:r>
              <a:rPr lang="ro-RO" sz="1400" b="1" dirty="0" smtClean="0">
                <a:solidFill>
                  <a:srgbClr val="3C5790"/>
                </a:solidFill>
              </a:rPr>
              <a:t>XWPFDocument</a:t>
            </a:r>
            <a:r>
              <a:rPr lang="ro-RO" sz="1400" dirty="0" smtClean="0">
                <a:solidFill>
                  <a:srgbClr val="3C5790"/>
                </a:solidFill>
              </a:rPr>
              <a:t> can be used.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Most used objects are </a:t>
            </a:r>
            <a:r>
              <a:rPr lang="ro-RO" sz="1400" b="1" dirty="0" smtClean="0">
                <a:solidFill>
                  <a:srgbClr val="3C5790"/>
                </a:solidFill>
              </a:rPr>
              <a:t>XWPFParagraph</a:t>
            </a:r>
            <a:r>
              <a:rPr lang="ro-RO" sz="1400" dirty="0" smtClean="0">
                <a:solidFill>
                  <a:srgbClr val="3C5790"/>
                </a:solidFill>
              </a:rPr>
              <a:t>, </a:t>
            </a:r>
            <a:r>
              <a:rPr lang="ro-RO" sz="1400" b="1" dirty="0" smtClean="0">
                <a:solidFill>
                  <a:srgbClr val="3C5790"/>
                </a:solidFill>
              </a:rPr>
              <a:t>XWPFRun</a:t>
            </a:r>
            <a:r>
              <a:rPr lang="ro-RO" sz="1400" dirty="0" smtClean="0">
                <a:solidFill>
                  <a:srgbClr val="3C5790"/>
                </a:solidFill>
              </a:rPr>
              <a:t>, </a:t>
            </a:r>
            <a:r>
              <a:rPr lang="ro-RO" sz="1400" b="1" dirty="0" smtClean="0">
                <a:solidFill>
                  <a:srgbClr val="3C5790"/>
                </a:solidFill>
              </a:rPr>
              <a:t>WXPFTable</a:t>
            </a:r>
            <a:r>
              <a:rPr lang="ro-RO" sz="1400" dirty="0" smtClean="0">
                <a:solidFill>
                  <a:srgbClr val="3C5790"/>
                </a:solidFill>
              </a:rPr>
              <a:t>, etc.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751212"/>
            <a:ext cx="4730384" cy="372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Apache </a:t>
            </a:r>
            <a:r>
              <a:rPr lang="ro-RO" sz="3200" dirty="0" smtClean="0">
                <a:solidFill>
                  <a:schemeClr val="bg1"/>
                </a:solidFill>
              </a:rPr>
              <a:t>POI-HWPF/XWPF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10600" cy="457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In order to create tables in word document objects like </a:t>
            </a:r>
            <a:r>
              <a:rPr lang="ro-RO" sz="1400" b="1" dirty="0" smtClean="0">
                <a:solidFill>
                  <a:srgbClr val="3C5790"/>
                </a:solidFill>
              </a:rPr>
              <a:t>XWPFTable</a:t>
            </a:r>
            <a:r>
              <a:rPr lang="ro-RO" sz="1400" dirty="0" smtClean="0">
                <a:solidFill>
                  <a:srgbClr val="3C5790"/>
                </a:solidFill>
              </a:rPr>
              <a:t>, </a:t>
            </a:r>
            <a:r>
              <a:rPr lang="ro-RO" sz="1400" b="1" dirty="0" smtClean="0">
                <a:solidFill>
                  <a:srgbClr val="3C5790"/>
                </a:solidFill>
              </a:rPr>
              <a:t>XWPFTableRow</a:t>
            </a:r>
            <a:r>
              <a:rPr lang="ro-RO" sz="1400" dirty="0" smtClean="0">
                <a:solidFill>
                  <a:srgbClr val="3C5790"/>
                </a:solidFill>
              </a:rPr>
              <a:t> are used.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799" y="2362200"/>
            <a:ext cx="450062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Apache POI-HSLF/XLSF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HSLF is the POI implementation of the Powerpoint ‘97(-2007) file format.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HSLD provides a way to read, create and modify PowerPoint presentations.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It provides: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Api for fata extraction(text, pictures, embedded objects, sounds)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Usermodel API for creating, reading and modifying ppt files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PowerPointExtractor</a:t>
            </a:r>
            <a:r>
              <a:rPr lang="en-US" sz="1400" dirty="0" smtClean="0">
                <a:solidFill>
                  <a:srgbClr val="3C5790"/>
                </a:solidFill>
              </a:rPr>
              <a:t> accepts a file or an input stream and is used for basic text extraction.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PowerPoint documents are made up of a tree of records.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Apache </a:t>
            </a:r>
            <a:r>
              <a:rPr lang="ro-RO" sz="3200" dirty="0" smtClean="0">
                <a:solidFill>
                  <a:schemeClr val="bg1"/>
                </a:solidFill>
              </a:rPr>
              <a:t>POI-HSMF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00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HSMF represents the POI API implementation for the Outlook MSG format.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It provides low-level read access to all of the file, along with ta user-facing way to get at the common textual contet of MSG files.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MAPIMessage</a:t>
            </a:r>
            <a:r>
              <a:rPr lang="ro-RO" sz="1400" dirty="0" smtClean="0">
                <a:solidFill>
                  <a:srgbClr val="3C5790"/>
                </a:solidFill>
              </a:rPr>
              <a:t> can be used to parse Outlook message body parts.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Also attachements from Outlook MSG format can be retrieved using the </a:t>
            </a:r>
            <a:r>
              <a:rPr lang="ro-RO" sz="1400" b="1" dirty="0" smtClean="0">
                <a:solidFill>
                  <a:srgbClr val="3C5790"/>
                </a:solidFill>
              </a:rPr>
              <a:t>getAttachementFile()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Headers can be retrieved using </a:t>
            </a:r>
            <a:r>
              <a:rPr lang="ro-RO" sz="1400" b="1" dirty="0" smtClean="0">
                <a:solidFill>
                  <a:srgbClr val="3C5790"/>
                </a:solidFill>
              </a:rPr>
              <a:t>getHeaders()</a:t>
            </a:r>
            <a:r>
              <a:rPr lang="ro-RO" sz="1400" dirty="0" smtClean="0">
                <a:solidFill>
                  <a:srgbClr val="3C5790"/>
                </a:solidFill>
              </a:rPr>
              <a:t> method.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962400"/>
            <a:ext cx="440239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Apache </a:t>
            </a:r>
            <a:r>
              <a:rPr lang="ro-RO" sz="3200" dirty="0" smtClean="0">
                <a:solidFill>
                  <a:schemeClr val="bg1"/>
                </a:solidFill>
              </a:rPr>
              <a:t>POI-HMEF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05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HMEF is a API POI implementation for Microsoft TNEF(Transport Neutral Encoding Format), aka winmail.dat, which is used by Outlook and Exchange in some situations.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HMEF provides</a:t>
            </a:r>
            <a:r>
              <a:rPr lang="en-US" sz="1400" dirty="0" smtClean="0">
                <a:solidFill>
                  <a:srgbClr val="3C5790"/>
                </a:solidFill>
              </a:rPr>
              <a:t> a read-only API for accessing common message and attachment attributes, including the message body and attachment files.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In addition, it’s possible to have read-only access to all of the underlying TNEF and MAPI attributes of the message and attachments.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HMEF provides a command line tool for extracting out the message body and attachment files from a TNEF file.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91000"/>
            <a:ext cx="6191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Apache </a:t>
            </a:r>
            <a:r>
              <a:rPr lang="ro-RO" sz="3200" dirty="0" smtClean="0">
                <a:solidFill>
                  <a:schemeClr val="bg1"/>
                </a:solidFill>
              </a:rPr>
              <a:t>POI-HDGF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HDGF represents the POI API implementation for Visio file format.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API provides a low-level, read-only api for accessing Visio documents.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It provides a way to extract the textual content from a file.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HDGF comes with the VSDDumper to print out the contents of a visio file.</a:t>
            </a:r>
          </a:p>
          <a:p>
            <a:pPr>
              <a:buNone/>
            </a:pP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Apache POIFS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Apache POI-FS is a java implementation for OLE2 Compound document format.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operations that can be done are: read, write, modify data strucuture to organize their content.</a:t>
            </a:r>
            <a:endParaRPr lang="ro-RO" sz="140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Apache POI is a documented, Java based, easy to use API for creating Microsoft Documents.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Contains Office Open XML support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http://poi.apache.org/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http://</a:t>
            </a:r>
            <a:r>
              <a:rPr lang="fr-CA" sz="1600" dirty="0" smtClean="0">
                <a:solidFill>
                  <a:schemeClr val="bg1"/>
                </a:solidFill>
              </a:rPr>
              <a:t>en.wikipedia.org/wiki/Apache_POI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http://stackoverflow.com/questions/13507424/how-to-create-a-word-document-using-apache-poi</a:t>
            </a:r>
            <a:endParaRPr lang="ro-RO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Apache POI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Apache POI </a:t>
            </a:r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Apache POI-HSSF/XSSF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Apache POI-HWPF/XWPF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Apache </a:t>
            </a:r>
            <a:r>
              <a:rPr lang="ro-RO" sz="1600" dirty="0" smtClean="0">
                <a:solidFill>
                  <a:srgbClr val="3C5790"/>
                </a:solidFill>
              </a:rPr>
              <a:t>POI-HSLF/XLSF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Apache POI-HSMF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Apache POI-HDGF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Apache POI-HMEF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Apache POI-FS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Apache POI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4290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Apache POI is an open source project from ASF.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It provides pure Java libraries for reading and writing files in Microsoft Office formats, such as Word, PowerPoint and Excel.</a:t>
            </a:r>
          </a:p>
          <a:p>
            <a:endParaRPr lang="ro-RO" sz="1500" dirty="0" smtClean="0">
              <a:solidFill>
                <a:srgbClr val="3C5790"/>
              </a:solidFill>
            </a:endParaRP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Apache POI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Apache POI contains following subcomponents: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POIFS – component reads/writes  Microsoft OLE 2 Compound document format.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HSSF – reads/writes Microsoft Excel (XLS) format files.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XSSF(XML SpreadSheet Format) – read and writes Office Open XML (XLSX) format files.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HPSF –reads “Dcoument Summary” information from Microsoft Office files.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HWPF – aims to read and write Microsoft Work 97 format files.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HSLF – a pure java implementation for Microsoft PowerPoint files.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HDGF – an initial pure Java implementation for Microsoft Visio binary files.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HPBF – pure implementation for Microosft Publisher files.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HSMF – pure Java implementation for Microsoft Outlook MSG files.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DDF – a package for decoding the Microsoft Office Drawing format.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Apache POI-HSSF/XSSF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00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HSSF is the component for managing Excel ‘97-2007 file formats.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XSSF is the component for managing Excel 2007 OOXML (.xlsx) file formats.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HSSF and XSSF provides methods for crearing, modifying, reading and writing XLS spreadsheets.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SXSSF is an API-compatible streaming extenstion of XSSF to be used when very large spreadsheets have to be produced and heap space is limited.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657600"/>
            <a:ext cx="5911194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Apache POI-HSSF/XSSF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00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Workbook are created by using the org.apache.poi.ss.usermodel.Workbook class. 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Excel sheets are created by calling createSheet() from existing instance of Workbook.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Rows are created by calling createRow() from an existing instance of Sheet.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Cells are created by calling createRow() from an existing instance of Row class.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657600"/>
            <a:ext cx="439102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Apache POI-HSSF/XSSF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5029200" cy="990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 Event API is newer than the User API.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It is used for Excel document parsing.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advantage is that we can read an XLS with relatively small </a:t>
            </a:r>
          </a:p>
          <a:p>
            <a:pPr>
              <a:buNone/>
            </a:pPr>
            <a:r>
              <a:rPr lang="ro-RO" sz="1400" dirty="0" smtClean="0">
                <a:solidFill>
                  <a:srgbClr val="3C5790"/>
                </a:solidFill>
              </a:rPr>
              <a:t>	memory footprint.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933825"/>
            <a:ext cx="44958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067140"/>
            <a:ext cx="3933237" cy="479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Apache POI-HSSF/XSSF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763000" cy="990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SXSSF is an API-compatible streaming extension of XSSF to be used when large spreasheets needs to be created and heap space is limited.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SXSSF achieved its low memory footprint by limiting access to the rows that are within a sliding window.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031918"/>
            <a:ext cx="4876800" cy="3597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Apache POI-HWPF/XWPF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HWPF is the name of the Microsoft Work 97(-2007) file format.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mai entry point to HWPF is HWPFDocument. Currently is has a lot of references both to internal interfaces and public API package.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main entry point to XWPF is XWPFDocument. This can be used to get paragraphs, pictures, tables, sections, headers.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 .doc Word document is handled by HWPF can be considered as very long single text buffer.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HWPF API provides “pointers”  to document parts, sections, etc.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6236</TotalTime>
  <Words>933</Words>
  <Application>Microsoft Office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143</vt:lpstr>
      <vt:lpstr>Apache POI</vt:lpstr>
      <vt:lpstr>Contents</vt:lpstr>
      <vt:lpstr>What is Apache POI?</vt:lpstr>
      <vt:lpstr>Apache POI features</vt:lpstr>
      <vt:lpstr>Apache POI-HSSF/XSSF</vt:lpstr>
      <vt:lpstr>Apache POI-HSSF/XSSF (cont.)</vt:lpstr>
      <vt:lpstr>Apache POI-HSSF/XSSF (cont.)</vt:lpstr>
      <vt:lpstr>Apache POI-HSSF/XSSF (cont.)</vt:lpstr>
      <vt:lpstr>Apache POI-HWPF/XWPF</vt:lpstr>
      <vt:lpstr>Apache POI-HWPF/XWPF (cont.)</vt:lpstr>
      <vt:lpstr>Apache POI-HWPF/XWPF (cont.)</vt:lpstr>
      <vt:lpstr>Apache POI-HSLF/XLSF</vt:lpstr>
      <vt:lpstr>Apache POI-HSMF</vt:lpstr>
      <vt:lpstr>Apache POI-HMEF</vt:lpstr>
      <vt:lpstr>Apache POI-HDGF</vt:lpstr>
      <vt:lpstr>Apache POIFS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692</cp:revision>
  <dcterms:created xsi:type="dcterms:W3CDTF">2012-04-12T06:19:17Z</dcterms:created>
  <dcterms:modified xsi:type="dcterms:W3CDTF">2014-11-24T15:37:32Z</dcterms:modified>
</cp:coreProperties>
</file>