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406" r:id="rId5"/>
    <p:sldId id="407" r:id="rId6"/>
    <p:sldId id="404" r:id="rId7"/>
    <p:sldId id="410" r:id="rId8"/>
    <p:sldId id="412" r:id="rId9"/>
    <p:sldId id="408" r:id="rId10"/>
    <p:sldId id="409" r:id="rId11"/>
    <p:sldId id="411" r:id="rId12"/>
    <p:sldId id="389" r:id="rId13"/>
    <p:sldId id="259" r:id="rId14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276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26/12/2014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smtClean="0">
                <a:solidFill>
                  <a:schemeClr val="bg1"/>
                </a:solidFill>
              </a:rPr>
              <a:t>Bean Validation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Implementations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132" y="2209800"/>
            <a:ext cx="5676668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742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Conclussion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</a:rPr>
              <a:t>Bean Validation is easy to use.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Error messages can be parameterized.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Configuration can be done using XML or annotations.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Custom validators can be defined.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6967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</a:t>
            </a:r>
            <a:r>
              <a:rPr lang="en-US" sz="1600" dirty="0" smtClean="0">
                <a:solidFill>
                  <a:schemeClr val="bg1"/>
                </a:solidFill>
              </a:rPr>
              <a:t>en.wikipedia.org/wiki/Bean_Validation</a:t>
            </a:r>
            <a:endParaRPr lang="fr-CA" sz="1600" dirty="0">
              <a:solidFill>
                <a:schemeClr val="bg1"/>
              </a:solidFill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https://docs.jboss.org/hibernate/validator/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3048000" y="2667000"/>
            <a:ext cx="3200400" cy="762000"/>
          </a:xfrm>
        </p:spPr>
        <p:txBody>
          <a:bodyPr/>
          <a:lstStyle/>
          <a:p>
            <a:pPr>
              <a:buNone/>
            </a:pPr>
            <a:r>
              <a:rPr lang="en-US" sz="4000" dirty="0" smtClean="0">
                <a:solidFill>
                  <a:schemeClr val="bg1"/>
                </a:solidFill>
              </a:rPr>
              <a:t>Questions ?</a:t>
            </a:r>
          </a:p>
          <a:p>
            <a:endParaRPr lang="fr-CA" sz="1600" dirty="0" smtClean="0">
              <a:solidFill>
                <a:schemeClr val="bg1"/>
              </a:solidFill>
            </a:endParaRPr>
          </a:p>
          <a:p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3716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Bean Validation?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validation?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Constraints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Core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smtClean="0">
                <a:solidFill>
                  <a:srgbClr val="3C5790"/>
                </a:solidFill>
              </a:rPr>
              <a:t>Classes</a:t>
            </a:r>
          </a:p>
          <a:p>
            <a:r>
              <a:rPr lang="fr-CA" sz="1600" dirty="0" smtClean="0">
                <a:solidFill>
                  <a:srgbClr val="3C5790"/>
                </a:solidFill>
              </a:rPr>
              <a:t>XML Configuration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Example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Implementations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Conclussion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Bean Validation?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Java Bean Validation (JSR 303) is part of Java EE 6 specification.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Bean Validation defines a metadata model and API for JavaBean validation.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metadata source is annotations, with the ability to override and extend the meta-data through the use of XML validation descriptors.</a:t>
            </a:r>
          </a:p>
          <a:p>
            <a:r>
              <a:rPr lang="en-US" sz="1500" dirty="0">
                <a:solidFill>
                  <a:srgbClr val="3C5790"/>
                </a:solidFill>
              </a:rPr>
              <a:t>The Hibernate team provides with Hibernate Validator the reference implementation of Bean Validation.</a:t>
            </a:r>
            <a:endParaRPr lang="en-US" sz="15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validation?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Process, store, retrieve data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Constraint our model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Ensure data is valid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service will behave correctly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Give feedback to the users</a:t>
            </a:r>
          </a:p>
        </p:txBody>
      </p:sp>
    </p:spTree>
    <p:extLst>
      <p:ext uri="{BB962C8B-B14F-4D97-AF65-F5344CB8AC3E}">
        <p14:creationId xmlns:p14="http://schemas.microsoft.com/office/powerpoint/2010/main" val="146973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validation?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44196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“Constrain once, validate anywhere”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Reuse the constraints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Standard way to validate constraints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Use already defined constraints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Customize own constraints</a:t>
            </a:r>
          </a:p>
        </p:txBody>
      </p:sp>
    </p:spTree>
    <p:extLst>
      <p:ext uri="{BB962C8B-B14F-4D97-AF65-F5344CB8AC3E}">
        <p14:creationId xmlns:p14="http://schemas.microsoft.com/office/powerpoint/2010/main" val="3574917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Constraints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@</a:t>
            </a:r>
            <a:r>
              <a:rPr lang="en-US" sz="1400" dirty="0" err="1" smtClean="0">
                <a:solidFill>
                  <a:srgbClr val="3C5790"/>
                </a:solidFill>
              </a:rPr>
              <a:t>NotNull</a:t>
            </a:r>
            <a:r>
              <a:rPr lang="en-US" sz="1400" dirty="0" smtClean="0">
                <a:solidFill>
                  <a:srgbClr val="3C5790"/>
                </a:solidFill>
              </a:rPr>
              <a:t>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 value must be not null.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@Null  value must be null.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@Digits  the value must be number  within a specific range.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@Max  value must be an integer value lower or equal to number in the value.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@Min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 value must be an integer value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greater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or equal to number in the value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@Past  the value of the field must be a date in the past.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@Future 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the value of the field must be a date in the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future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 .</a:t>
            </a:r>
            <a:endParaRPr lang="en-US" sz="1400" dirty="0" smtClean="0">
              <a:solidFill>
                <a:srgbClr val="3C5790"/>
              </a:solidFill>
              <a:sym typeface="Wingdings" pitchFamily="2" charset="2"/>
            </a:endParaRP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@Size  the size of the field is evaluated and must match the specified boundaries.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@Pattern  the value of the field must match the regular expression. 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@</a:t>
            </a:r>
            <a:r>
              <a:rPr lang="en-US" sz="1400" dirty="0" err="1" smtClean="0">
                <a:solidFill>
                  <a:srgbClr val="3C5790"/>
                </a:solidFill>
                <a:sym typeface="Wingdings" pitchFamily="2" charset="2"/>
              </a:rPr>
              <a:t>DecimalMax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 the value must be a decimal value lower or equal to the number in the value element.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@</a:t>
            </a:r>
            <a:r>
              <a:rPr lang="en-US" sz="1400" dirty="0" err="1" smtClean="0">
                <a:solidFill>
                  <a:srgbClr val="3C5790"/>
                </a:solidFill>
                <a:sym typeface="Wingdings" pitchFamily="2" charset="2"/>
              </a:rPr>
              <a:t>DecimalMin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 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 the value must be a decimal value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greater </a:t>
            </a:r>
            <a:r>
              <a:rPr lang="en-US" sz="1400" dirty="0">
                <a:solidFill>
                  <a:srgbClr val="3C5790"/>
                </a:solidFill>
                <a:sym typeface="Wingdings" pitchFamily="2" charset="2"/>
              </a:rPr>
              <a:t>or equal to the number in the value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element.</a:t>
            </a:r>
            <a:endParaRPr lang="en-US" sz="1400" dirty="0">
              <a:solidFill>
                <a:srgbClr val="3C5790"/>
              </a:solidFill>
              <a:sym typeface="Wingdings" pitchFamily="2" charset="2"/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Core</a:t>
            </a:r>
            <a:r>
              <a:rPr lang="fr-CA" dirty="0" smtClean="0">
                <a:solidFill>
                  <a:schemeClr val="bg1"/>
                </a:solidFill>
              </a:rPr>
              <a:t> Classes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200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 smtClean="0">
                <a:solidFill>
                  <a:srgbClr val="3C5790"/>
                </a:solidFill>
              </a:rPr>
              <a:t>javax.validation.ValidatorFactory</a:t>
            </a:r>
            <a:r>
              <a:rPr lang="en-US" sz="1400" dirty="0" smtClean="0">
                <a:solidFill>
                  <a:srgbClr val="3C5790"/>
                </a:solidFill>
              </a:rPr>
              <a:t> returns </a:t>
            </a:r>
            <a:r>
              <a:rPr lang="en-US" sz="1400" b="1" dirty="0" err="1">
                <a:solidFill>
                  <a:srgbClr val="3C5790"/>
                </a:solidFill>
              </a:rPr>
              <a:t>javax.validation.Validator</a:t>
            </a:r>
            <a:r>
              <a:rPr lang="en-US" sz="1400" dirty="0" smtClean="0">
                <a:solidFill>
                  <a:srgbClr val="3C5790"/>
                </a:solidFill>
              </a:rPr>
              <a:t> instances.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implementations are thread-safe and instances are typically cached and reused.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 </a:t>
            </a:r>
            <a:r>
              <a:rPr lang="en-US" sz="1400" b="1" dirty="0" err="1">
                <a:solidFill>
                  <a:srgbClr val="3C5790"/>
                </a:solidFill>
              </a:rPr>
              <a:t>javax.validation.Validator</a:t>
            </a:r>
            <a:r>
              <a:rPr lang="en-US" sz="1400" dirty="0" smtClean="0">
                <a:solidFill>
                  <a:srgbClr val="3C5790"/>
                </a:solidFill>
              </a:rPr>
              <a:t> instance validates bean instances.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7017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>
                <a:solidFill>
                  <a:schemeClr val="bg1"/>
                </a:solidFill>
              </a:rPr>
              <a:t>XML Configuration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828800"/>
            <a:ext cx="8534400" cy="3810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Instead of using annotations we can use the META-INF/validation.xml 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133600"/>
            <a:ext cx="5595937" cy="1240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304800" y="3352800"/>
            <a:ext cx="853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>
                <a:solidFill>
                  <a:srgbClr val="3C5790"/>
                </a:solidFill>
              </a:rPr>
              <a:t>The constraint-mapping.xml file contains beans validation declarations.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657600"/>
            <a:ext cx="5857875" cy="30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324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Example</a:t>
            </a:r>
            <a:endParaRPr lang="fr-CA" dirty="0" smtClean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95550"/>
            <a:ext cx="238125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5339644"/>
            <a:ext cx="5562600" cy="144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6466" y="2152650"/>
            <a:ext cx="5855134" cy="318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426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8095</TotalTime>
  <Words>409</Words>
  <Application>Microsoft Office PowerPoint</Application>
  <PresentationFormat>On-screen Show (4:3)</PresentationFormat>
  <Paragraphs>61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143</vt:lpstr>
      <vt:lpstr>Bean Validation</vt:lpstr>
      <vt:lpstr>Contents</vt:lpstr>
      <vt:lpstr>What is Bean Validation?</vt:lpstr>
      <vt:lpstr>What is validation?</vt:lpstr>
      <vt:lpstr>What is validation? (cont)</vt:lpstr>
      <vt:lpstr>Constraints</vt:lpstr>
      <vt:lpstr>Core Classes</vt:lpstr>
      <vt:lpstr>XML Configuration</vt:lpstr>
      <vt:lpstr>Example</vt:lpstr>
      <vt:lpstr>Implementations</vt:lpstr>
      <vt:lpstr>Conclussion</vt:lpstr>
      <vt:lpstr>Bibliography</vt:lpstr>
      <vt:lpstr>PowerPoint Presentation</vt:lpstr>
    </vt:vector>
  </TitlesOfParts>
  <Company>Computaris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</cp:lastModifiedBy>
  <cp:revision>907</cp:revision>
  <dcterms:created xsi:type="dcterms:W3CDTF">2012-04-12T06:19:17Z</dcterms:created>
  <dcterms:modified xsi:type="dcterms:W3CDTF">2014-12-26T12:47:39Z</dcterms:modified>
</cp:coreProperties>
</file>