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421" r:id="rId5"/>
    <p:sldId id="422" r:id="rId6"/>
    <p:sldId id="415" r:id="rId7"/>
    <p:sldId id="416" r:id="rId8"/>
    <p:sldId id="418" r:id="rId9"/>
    <p:sldId id="419" r:id="rId10"/>
    <p:sldId id="420" r:id="rId11"/>
    <p:sldId id="417" r:id="rId12"/>
    <p:sldId id="424" r:id="rId13"/>
    <p:sldId id="423" r:id="rId14"/>
    <p:sldId id="426" r:id="rId15"/>
    <p:sldId id="427" r:id="rId16"/>
    <p:sldId id="425" r:id="rId17"/>
    <p:sldId id="430" r:id="rId18"/>
    <p:sldId id="429" r:id="rId19"/>
    <p:sldId id="428" r:id="rId20"/>
    <p:sldId id="389" r:id="rId21"/>
    <p:sldId id="259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1E99C-04E4-465E-B089-7E39402A0E2A}" type="datetimeFigureOut">
              <a:rPr lang="en-US" smtClean="0"/>
              <a:t>3/9/2014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A8684-B680-4B88-BD83-05AEDB7A2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7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Workbench demo from http://rap.eclipsesource.com/demo/release/workbenchdemo/workbench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A8684-B680-4B88-BD83-05AEDB7A2A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09/03/2014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09/03/2014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09/03/2014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09/03/2014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09/03/2014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09/03/2014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09/03/2014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09/03/2014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09/03/2014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09/03/2014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09/03/2014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09/03/2014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Eclipse</a:t>
            </a:r>
            <a:r>
              <a:rPr lang="fr-CA" sz="4000" dirty="0" smtClean="0">
                <a:solidFill>
                  <a:schemeClr val="bg1"/>
                </a:solidFill>
              </a:rPr>
              <a:t> RAP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RCP vs RAP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400800" cy="4751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18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Runtime</a:t>
            </a:r>
            <a:r>
              <a:rPr lang="fr-CA" dirty="0" smtClean="0">
                <a:solidFill>
                  <a:schemeClr val="bg1"/>
                </a:solidFill>
              </a:rPr>
              <a:t> Layer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RCP the runtime layer is composed of the OS and the JVM.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JVM is based on OSGI implementation.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OSGi</a:t>
            </a:r>
            <a:r>
              <a:rPr lang="en-US" sz="1400" dirty="0" smtClean="0">
                <a:solidFill>
                  <a:srgbClr val="3C5790"/>
                </a:solidFill>
              </a:rPr>
              <a:t> (</a:t>
            </a:r>
            <a:r>
              <a:rPr lang="en-US" sz="1400" dirty="0">
                <a:solidFill>
                  <a:srgbClr val="3C5790"/>
                </a:solidFill>
              </a:rPr>
              <a:t>JSR-291) defines how different modules or plug-ins (called bundles), can expose their services.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Above </a:t>
            </a:r>
            <a:r>
              <a:rPr lang="en-US" sz="1400" dirty="0" err="1">
                <a:solidFill>
                  <a:srgbClr val="3C5790"/>
                </a:solidFill>
              </a:rPr>
              <a:t>OSGi</a:t>
            </a:r>
            <a:r>
              <a:rPr lang="en-US" sz="1400" dirty="0">
                <a:solidFill>
                  <a:srgbClr val="3C5790"/>
                </a:solidFill>
              </a:rPr>
              <a:t> is SWT.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For </a:t>
            </a:r>
            <a:r>
              <a:rPr lang="en-US" sz="1400" dirty="0">
                <a:solidFill>
                  <a:srgbClr val="3C5790"/>
                </a:solidFill>
              </a:rPr>
              <a:t>RAP, there are two existing runtimes.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one </a:t>
            </a:r>
            <a:r>
              <a:rPr lang="en-US" sz="1200" dirty="0">
                <a:solidFill>
                  <a:srgbClr val="3C5790"/>
                </a:solidFill>
              </a:rPr>
              <a:t>resides on the server side</a:t>
            </a:r>
            <a:r>
              <a:rPr lang="en-US" sz="1200" dirty="0" smtClean="0">
                <a:solidFill>
                  <a:srgbClr val="3C5790"/>
                </a:solidFill>
              </a:rPr>
              <a:t>, powering </a:t>
            </a:r>
            <a:r>
              <a:rPr lang="en-US" sz="1200" dirty="0">
                <a:solidFill>
                  <a:srgbClr val="3C5790"/>
                </a:solidFill>
              </a:rPr>
              <a:t>the main RAP stack,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one </a:t>
            </a:r>
            <a:r>
              <a:rPr lang="en-US" sz="1200" dirty="0">
                <a:solidFill>
                  <a:srgbClr val="3C5790"/>
                </a:solidFill>
              </a:rPr>
              <a:t>resides on the client side</a:t>
            </a:r>
            <a:r>
              <a:rPr lang="en-US" sz="1200" dirty="0" smtClean="0">
                <a:solidFill>
                  <a:srgbClr val="3C5790"/>
                </a:solidFill>
              </a:rPr>
              <a:t>, running </a:t>
            </a:r>
            <a:r>
              <a:rPr lang="en-US" sz="1200" dirty="0">
                <a:solidFill>
                  <a:srgbClr val="3C5790"/>
                </a:solidFill>
              </a:rPr>
              <a:t>the user interface part. 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server-side stack of RAP, where the application is running, is almost the same as the RCP one.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Runtime</a:t>
            </a:r>
            <a:r>
              <a:rPr lang="fr-CA" dirty="0" smtClean="0">
                <a:solidFill>
                  <a:schemeClr val="bg1"/>
                </a:solidFill>
              </a:rPr>
              <a:t> Layer(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Server Side: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Equinox </a:t>
            </a:r>
            <a:r>
              <a:rPr lang="en-US" sz="1200" dirty="0">
                <a:solidFill>
                  <a:srgbClr val="3C5790"/>
                </a:solidFill>
              </a:rPr>
              <a:t>is responsible for dependency management of the modules and enables hot deployment of new versions or extensions.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when </a:t>
            </a:r>
            <a:r>
              <a:rPr lang="en-US" sz="1200" dirty="0">
                <a:solidFill>
                  <a:srgbClr val="3C5790"/>
                </a:solidFill>
              </a:rPr>
              <a:t>run, there is just one instance of RAP and the application.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Client Side: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contains </a:t>
            </a:r>
            <a:r>
              <a:rPr lang="en-US" sz="1200" dirty="0">
                <a:solidFill>
                  <a:srgbClr val="3C5790"/>
                </a:solidFill>
              </a:rPr>
              <a:t>JavaScript engine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qooxdoo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is used on the client side as part of the RAP bundle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qooxdoo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allows JavaScript widgets to be treated almost the same as SWT </a:t>
            </a:r>
            <a:r>
              <a:rPr lang="en-US" sz="1200" dirty="0" smtClean="0">
                <a:solidFill>
                  <a:srgbClr val="3C5790"/>
                </a:solidFill>
              </a:rPr>
              <a:t>widgets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qooxdoo</a:t>
            </a:r>
            <a:r>
              <a:rPr lang="en-US" sz="1400" dirty="0">
                <a:solidFill>
                  <a:srgbClr val="3C5790"/>
                </a:solidFill>
              </a:rPr>
              <a:t> is an open source JavaScript framework created by the German company 1&amp;1 Internet.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2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SWT/</a:t>
            </a:r>
            <a:r>
              <a:rPr lang="fr-CA" dirty="0" err="1" smtClean="0">
                <a:solidFill>
                  <a:schemeClr val="bg1"/>
                </a:solidFill>
              </a:rPr>
              <a:t>JFace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Standard Widget Toolkit(SWT) API was </a:t>
            </a:r>
            <a:r>
              <a:rPr lang="en-US" sz="1400" dirty="0" err="1">
                <a:solidFill>
                  <a:srgbClr val="3C5790"/>
                </a:solidFill>
              </a:rPr>
              <a:t>reimplemented</a:t>
            </a:r>
            <a:r>
              <a:rPr lang="en-US" sz="1400" dirty="0">
                <a:solidFill>
                  <a:srgbClr val="3C5790"/>
                </a:solidFill>
              </a:rPr>
              <a:t> by RAP under the name RAP Widget Toolkit (RWT).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RWT creates the required JavaScript commands that cause </a:t>
            </a:r>
            <a:r>
              <a:rPr lang="en-US" sz="1400" dirty="0" err="1">
                <a:solidFill>
                  <a:srgbClr val="3C5790"/>
                </a:solidFill>
              </a:rPr>
              <a:t>qooxdoo</a:t>
            </a:r>
            <a:r>
              <a:rPr lang="en-US" sz="1400" dirty="0">
                <a:solidFill>
                  <a:srgbClr val="3C5790"/>
                </a:solidFill>
              </a:rPr>
              <a:t> to render the appropriate widgets.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commands are compressed and sent to the browser using Ajax.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JFace</a:t>
            </a:r>
            <a:r>
              <a:rPr lang="en-US" sz="1400" dirty="0">
                <a:solidFill>
                  <a:srgbClr val="3C5790"/>
                </a:solidFill>
              </a:rPr>
              <a:t> is an addition to SWT, designed to create a friendlier API for developers who did not really like SWT.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RAP maps most of the </a:t>
            </a:r>
            <a:r>
              <a:rPr lang="en-US" sz="1400" dirty="0" err="1">
                <a:solidFill>
                  <a:srgbClr val="3C5790"/>
                </a:solidFill>
              </a:rPr>
              <a:t>JFace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API.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As </a:t>
            </a:r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JFace</a:t>
            </a:r>
            <a:r>
              <a:rPr lang="en-US" sz="1400" dirty="0">
                <a:solidFill>
                  <a:srgbClr val="3C5790"/>
                </a:solidFill>
              </a:rPr>
              <a:t> API is also very large and powerful, there </a:t>
            </a:r>
            <a:r>
              <a:rPr lang="en-US" sz="1400" dirty="0" smtClean="0">
                <a:solidFill>
                  <a:srgbClr val="3C5790"/>
                </a:solidFill>
              </a:rPr>
              <a:t>are still </a:t>
            </a:r>
            <a:r>
              <a:rPr lang="en-US" sz="1400" dirty="0">
                <a:solidFill>
                  <a:srgbClr val="3C5790"/>
                </a:solidFill>
              </a:rPr>
              <a:t>areas that are just not implemented by </a:t>
            </a:r>
            <a:r>
              <a:rPr lang="en-US" sz="1400" dirty="0" smtClean="0">
                <a:solidFill>
                  <a:srgbClr val="3C5790"/>
                </a:solidFill>
              </a:rPr>
              <a:t>RAP.</a:t>
            </a:r>
          </a:p>
        </p:txBody>
      </p:sp>
    </p:spTree>
    <p:extLst>
      <p:ext uri="{BB962C8B-B14F-4D97-AF65-F5344CB8AC3E}">
        <p14:creationId xmlns:p14="http://schemas.microsoft.com/office/powerpoint/2010/main" val="11588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00125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order to start the application </a:t>
            </a:r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 err="1">
                <a:solidFill>
                  <a:srgbClr val="3C5790"/>
                </a:solidFill>
              </a:rPr>
              <a:t>org.eclipse.rap.rwt.application.EntryPoint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implementation needs to be provided.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abstract class </a:t>
            </a:r>
            <a:r>
              <a:rPr lang="en-US" sz="1400" b="1" dirty="0" err="1" smtClean="0">
                <a:solidFill>
                  <a:srgbClr val="3C5790"/>
                </a:solidFill>
              </a:rPr>
              <a:t>AbstractEntryPoint</a:t>
            </a:r>
            <a:r>
              <a:rPr lang="en-US" sz="1400" dirty="0" smtClean="0">
                <a:solidFill>
                  <a:srgbClr val="3C5790"/>
                </a:solidFill>
              </a:rPr>
              <a:t> contains the </a:t>
            </a:r>
            <a:r>
              <a:rPr lang="en-US" sz="1400" b="1" dirty="0" err="1" smtClean="0">
                <a:solidFill>
                  <a:srgbClr val="3C5790"/>
                </a:solidFill>
              </a:rPr>
              <a:t>createUI</a:t>
            </a:r>
            <a:r>
              <a:rPr lang="en-US" sz="1400" dirty="0" smtClean="0">
                <a:solidFill>
                  <a:srgbClr val="3C5790"/>
                </a:solidFill>
              </a:rPr>
              <a:t>() method that creates the SWT objects: Display, Shell; the developers needs to implement the </a:t>
            </a:r>
            <a:r>
              <a:rPr lang="en-US" sz="1400" b="1" dirty="0" err="1" smtClean="0">
                <a:solidFill>
                  <a:srgbClr val="3C5790"/>
                </a:solidFill>
              </a:rPr>
              <a:t>createContents</a:t>
            </a:r>
            <a:r>
              <a:rPr lang="en-US" sz="1400" dirty="0" smtClean="0">
                <a:solidFill>
                  <a:srgbClr val="3C5790"/>
                </a:solidFill>
              </a:rPr>
              <a:t>() method in order to create the GUI.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067175"/>
            <a:ext cx="381952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19600"/>
            <a:ext cx="17526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6134100"/>
            <a:ext cx="728662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01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84" y="2057400"/>
            <a:ext cx="7499416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603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Basics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Scopes in RAP</a:t>
            </a:r>
          </a:p>
          <a:p>
            <a:pPr lvl="1"/>
            <a:r>
              <a:rPr lang="en-US" sz="1200" b="1" dirty="0" err="1">
                <a:solidFill>
                  <a:srgbClr val="3C5790"/>
                </a:solidFill>
              </a:rPr>
              <a:t>ApplicationContext</a:t>
            </a:r>
            <a:r>
              <a:rPr lang="en-US" sz="1200" dirty="0">
                <a:solidFill>
                  <a:srgbClr val="3C5790"/>
                </a:solidFill>
              </a:rPr>
              <a:t>: 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2"/>
            <a:r>
              <a:rPr lang="en-US" sz="1200" smtClean="0">
                <a:solidFill>
                  <a:srgbClr val="3C5790"/>
                </a:solidFill>
              </a:rPr>
              <a:t>there </a:t>
            </a:r>
            <a:r>
              <a:rPr lang="en-US" sz="1200" dirty="0">
                <a:solidFill>
                  <a:srgbClr val="3C5790"/>
                </a:solidFill>
              </a:rPr>
              <a:t>can be more than one RAP application running at the </a:t>
            </a:r>
            <a:r>
              <a:rPr lang="en-US" sz="1200">
                <a:solidFill>
                  <a:srgbClr val="3C5790"/>
                </a:solidFill>
              </a:rPr>
              <a:t>same </a:t>
            </a:r>
            <a:r>
              <a:rPr lang="en-US" sz="1200" smtClean="0">
                <a:solidFill>
                  <a:srgbClr val="3C5790"/>
                </a:solidFill>
              </a:rPr>
              <a:t>time </a:t>
            </a:r>
            <a:r>
              <a:rPr lang="en-US" sz="1200" dirty="0">
                <a:solidFill>
                  <a:srgbClr val="3C5790"/>
                </a:solidFill>
              </a:rPr>
              <a:t>in different web application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2"/>
            <a:r>
              <a:rPr lang="en-US" sz="1200" dirty="0">
                <a:solidFill>
                  <a:srgbClr val="3C5790"/>
                </a:solidFill>
              </a:rPr>
              <a:t>can be used to retrieve </a:t>
            </a:r>
            <a:r>
              <a:rPr lang="en-US" sz="1200" dirty="0" err="1">
                <a:solidFill>
                  <a:srgbClr val="3C5790"/>
                </a:solidFill>
              </a:rPr>
              <a:t>ResourceManager</a:t>
            </a:r>
            <a:r>
              <a:rPr lang="en-US" sz="1200" dirty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can be obtained using </a:t>
            </a:r>
            <a:r>
              <a:rPr lang="en-US" sz="1200" dirty="0" err="1" smtClean="0">
                <a:solidFill>
                  <a:srgbClr val="3C5790"/>
                </a:solidFill>
              </a:rPr>
              <a:t>RWT.getApplicationContext</a:t>
            </a:r>
            <a:r>
              <a:rPr lang="en-US" sz="1200" dirty="0" smtClean="0">
                <a:solidFill>
                  <a:srgbClr val="3C5790"/>
                </a:solidFill>
              </a:rPr>
              <a:t>().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b="1" dirty="0" err="1">
                <a:solidFill>
                  <a:srgbClr val="3C5790"/>
                </a:solidFill>
              </a:rPr>
              <a:t>UISession</a:t>
            </a:r>
            <a:r>
              <a:rPr lang="en-US" sz="1200" dirty="0">
                <a:solidFill>
                  <a:srgbClr val="3C5790"/>
                </a:solidFill>
              </a:rPr>
              <a:t>: 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spans </a:t>
            </a:r>
            <a:r>
              <a:rPr lang="en-US" sz="1200" dirty="0">
                <a:solidFill>
                  <a:srgbClr val="3C5790"/>
                </a:solidFill>
              </a:rPr>
              <a:t>exactly one execution of an </a:t>
            </a:r>
            <a:r>
              <a:rPr lang="en-US" sz="1200" dirty="0" err="1" smtClean="0">
                <a:solidFill>
                  <a:srgbClr val="3C5790"/>
                </a:solidFill>
              </a:rPr>
              <a:t>EntryPoint</a:t>
            </a:r>
            <a:r>
              <a:rPr lang="en-US" sz="1200" dirty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can </a:t>
            </a:r>
            <a:r>
              <a:rPr lang="en-US" sz="1200" dirty="0">
                <a:solidFill>
                  <a:srgbClr val="3C5790"/>
                </a:solidFill>
              </a:rPr>
              <a:t>be obtained using </a:t>
            </a:r>
            <a:r>
              <a:rPr lang="en-US" sz="1200" dirty="0" err="1">
                <a:solidFill>
                  <a:srgbClr val="3C5790"/>
                </a:solidFill>
              </a:rPr>
              <a:t>RWT.getUISession</a:t>
            </a:r>
            <a:r>
              <a:rPr lang="en-US" sz="1200" dirty="0" smtClean="0">
                <a:solidFill>
                  <a:srgbClr val="3C5790"/>
                </a:solidFill>
              </a:rPr>
              <a:t>().</a:t>
            </a:r>
            <a:endParaRPr lang="en-US" sz="1200" dirty="0">
              <a:solidFill>
                <a:srgbClr val="3C5790"/>
              </a:solidFill>
            </a:endParaRPr>
          </a:p>
          <a:p>
            <a:pPr lvl="2"/>
            <a:r>
              <a:rPr lang="en-US" sz="1200" dirty="0" smtClean="0">
                <a:solidFill>
                  <a:srgbClr val="3C5790"/>
                </a:solidFill>
              </a:rPr>
              <a:t>provides </a:t>
            </a:r>
            <a:r>
              <a:rPr lang="en-US" sz="1200" dirty="0">
                <a:solidFill>
                  <a:srgbClr val="3C5790"/>
                </a:solidFill>
              </a:rPr>
              <a:t>access to session details such as the client object, and also to the underlying HTTP </a:t>
            </a:r>
            <a:r>
              <a:rPr lang="en-US" sz="1200" dirty="0" smtClean="0">
                <a:solidFill>
                  <a:srgbClr val="3C5790"/>
                </a:solidFill>
              </a:rPr>
              <a:t>session.</a:t>
            </a:r>
          </a:p>
        </p:txBody>
      </p:sp>
    </p:spTree>
    <p:extLst>
      <p:ext uri="{BB962C8B-B14F-4D97-AF65-F5344CB8AC3E}">
        <p14:creationId xmlns:p14="http://schemas.microsoft.com/office/powerpoint/2010/main" val="43496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Application Configuration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RAP application consists of various parts, such as entry points, URL mappings, themes, service handlers, 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application configuration is an implementation of the interface </a:t>
            </a:r>
            <a:r>
              <a:rPr lang="en-US" sz="1400" b="1" dirty="0" err="1">
                <a:solidFill>
                  <a:srgbClr val="3C5790"/>
                </a:solidFill>
              </a:rPr>
              <a:t>ApplicationConfiguration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RAP uses a callback approach to configure applications before they are started.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method configure( Application ) is invoked with a reference to the created Application as the sole argument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application may have any number of entry points, each mapped to a separate servlet path.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third argument of </a:t>
            </a:r>
            <a:r>
              <a:rPr lang="en-US" sz="1400" b="1" dirty="0" err="1">
                <a:solidFill>
                  <a:srgbClr val="3C5790"/>
                </a:solidFill>
              </a:rPr>
              <a:t>addEntryPoint</a:t>
            </a:r>
            <a:r>
              <a:rPr lang="en-US" sz="1400" dirty="0">
                <a:solidFill>
                  <a:srgbClr val="3C5790"/>
                </a:solidFill>
              </a:rPr>
              <a:t> is an optional map to configure visual aspects of the entry point.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19600"/>
            <a:ext cx="52578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63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Deployment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RAP can be combined with various other technologies and deployed in different setups. 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2286000"/>
            <a:ext cx="5481637" cy="434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25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PROS: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Simple to </a:t>
            </a:r>
            <a:r>
              <a:rPr lang="en-US" sz="1400" dirty="0" smtClean="0">
                <a:solidFill>
                  <a:srgbClr val="3C5790"/>
                </a:solidFill>
              </a:rPr>
              <a:t>use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API and documented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Eclipse</a:t>
            </a:r>
            <a:r>
              <a:rPr lang="fr-CA" sz="1600" dirty="0" smtClean="0">
                <a:solidFill>
                  <a:srgbClr val="3C5790"/>
                </a:solidFill>
              </a:rPr>
              <a:t> RAP?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Eclipse</a:t>
            </a:r>
            <a:r>
              <a:rPr lang="fr-CA" sz="1600" dirty="0" smtClean="0">
                <a:solidFill>
                  <a:srgbClr val="3C5790"/>
                </a:solidFill>
              </a:rPr>
              <a:t> RAP Goals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RCP vs RAP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Runtime</a:t>
            </a:r>
            <a:r>
              <a:rPr lang="fr-CA" sz="1600" dirty="0" smtClean="0">
                <a:solidFill>
                  <a:srgbClr val="3C5790"/>
                </a:solidFill>
              </a:rPr>
              <a:t> Layer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SWT/</a:t>
            </a:r>
            <a:r>
              <a:rPr lang="fr-CA" sz="1600" dirty="0" err="1" smtClean="0">
                <a:solidFill>
                  <a:srgbClr val="3C5790"/>
                </a:solidFill>
              </a:rPr>
              <a:t>Jface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Basics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Application Configuration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Deployment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http://www.eclipse.org/rap/documentation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en.wikipedia.org/wiki/Remote_Application_Platform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www.slideshare.net/rsternberg/single-sourcing-rap-and-rcp-desktop-and-web-clients-from-a-single-code-base-1212420?type=presentation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First Press - Eclipse </a:t>
            </a:r>
            <a:r>
              <a:rPr lang="en-US" sz="1600" dirty="0">
                <a:solidFill>
                  <a:schemeClr val="bg1"/>
                </a:solidFill>
              </a:rPr>
              <a:t>Rich Ajax Platform Bringing Rich Client to the Web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fr-CA" sz="1600" dirty="0">
                <a:solidFill>
                  <a:schemeClr val="bg1"/>
                </a:solidFill>
              </a:rPr>
              <a:t>http://rap.eclipsesource.com/demo/release/workbenchdemo/workbench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Eclise</a:t>
            </a:r>
            <a:r>
              <a:rPr lang="fr-CA" dirty="0" smtClean="0">
                <a:solidFill>
                  <a:schemeClr val="bg1"/>
                </a:solidFill>
              </a:rPr>
              <a:t> RAP?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Eclipse RAP </a:t>
            </a:r>
            <a:r>
              <a:rPr lang="en-US" sz="1400" dirty="0">
                <a:solidFill>
                  <a:srgbClr val="3C5790"/>
                </a:solidFill>
              </a:rPr>
              <a:t>(</a:t>
            </a:r>
            <a:r>
              <a:rPr lang="en-US" sz="1400" b="1" dirty="0">
                <a:solidFill>
                  <a:srgbClr val="3C5790"/>
                </a:solidFill>
              </a:rPr>
              <a:t>Remote Application Platform</a:t>
            </a:r>
            <a:r>
              <a:rPr lang="en-US" sz="1400" dirty="0">
                <a:solidFill>
                  <a:srgbClr val="3C5790"/>
                </a:solidFill>
              </a:rPr>
              <a:t>) is an open-source software project under the Eclipse Project.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aims to enable software developers to build Ajax-enabled rich Internet applications by using the Eclipse development model.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can be considered a counterpart for web development to the Rich Client Platform (RCP)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RAP encourages sharing source code between RCP and RAP applications to reduce the development effort for business applications that need both desktop-based and web-based front ends.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Eclise</a:t>
            </a:r>
            <a:r>
              <a:rPr lang="fr-CA" dirty="0" smtClean="0">
                <a:solidFill>
                  <a:schemeClr val="bg1"/>
                </a:solidFill>
              </a:rPr>
              <a:t> RAP Goals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Eclipse Rich Ajax Platform (RAP) helps developers to build rich web clients.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Eclipse RAP multiple goals: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Event-driven </a:t>
            </a:r>
            <a:r>
              <a:rPr lang="en-US" sz="1200" dirty="0">
                <a:solidFill>
                  <a:srgbClr val="3C5790"/>
                </a:solidFill>
              </a:rPr>
              <a:t>web application design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Supporting web application programming using Java </a:t>
            </a:r>
            <a:r>
              <a:rPr lang="en-US" sz="1200" dirty="0" smtClean="0">
                <a:solidFill>
                  <a:srgbClr val="3C5790"/>
                </a:solidFill>
              </a:rPr>
              <a:t>APIs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Developing </a:t>
            </a:r>
            <a:r>
              <a:rPr lang="en-US" sz="1200" dirty="0">
                <a:solidFill>
                  <a:srgbClr val="3C5790"/>
                </a:solidFill>
              </a:rPr>
              <a:t>web applications like Java SWT applications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Bringing the Eclipse Rich Client Platform (RCP) to the Web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Customizing web applications using plug-ins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Evolving RCP applications with great code </a:t>
            </a:r>
            <a:r>
              <a:rPr lang="en-US" sz="1200" dirty="0" smtClean="0">
                <a:solidFill>
                  <a:srgbClr val="3C5790"/>
                </a:solidFill>
              </a:rPr>
              <a:t>reuse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17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Eclise</a:t>
            </a:r>
            <a:r>
              <a:rPr lang="fr-CA" dirty="0" smtClean="0">
                <a:solidFill>
                  <a:schemeClr val="bg1"/>
                </a:solidFill>
              </a:rPr>
              <a:t> RAP Goals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Components have some controller and view logic, and just need a model plugged in to do their unit of 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SWT relies on the operating system for rendering.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SWT, which was created as part of Eclipse.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RAP encapsulates Ajax technologies into simple-to-use Java components the same way SWT encapsulates native widgets.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Eclipse RCP is a very powerful framework.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Plug-ins can be used to support customization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Eclipse RAP enables existing RCP application to be used on the Web.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5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Eclipse RAP can be see as SWT(Standard Widget Toolkit) for the Web.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RWT</a:t>
            </a:r>
            <a:r>
              <a:rPr lang="en-US" sz="1400" dirty="0">
                <a:solidFill>
                  <a:srgbClr val="3C5790"/>
                </a:solidFill>
              </a:rPr>
              <a:t> (RAP Widget Toolkit) uses </a:t>
            </a:r>
            <a:r>
              <a:rPr lang="en-US" sz="1400" b="1" dirty="0" err="1">
                <a:solidFill>
                  <a:srgbClr val="3C5790"/>
                </a:solidFill>
              </a:rPr>
              <a:t>qooxdoo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Javascript</a:t>
            </a:r>
            <a:r>
              <a:rPr lang="en-US" sz="1400" dirty="0">
                <a:solidFill>
                  <a:srgbClr val="3C5790"/>
                </a:solidFill>
              </a:rPr>
              <a:t> library to render widgets in the </a:t>
            </a:r>
            <a:r>
              <a:rPr lang="en-US" sz="1400" dirty="0" smtClean="0">
                <a:solidFill>
                  <a:srgbClr val="3C5790"/>
                </a:solidFill>
              </a:rPr>
              <a:t>browser.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RWT implements most (40+) SWT Widgets, including their events and layout manager.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200400"/>
            <a:ext cx="273367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6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RCP vs RAP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67000"/>
            <a:ext cx="28479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contenu 4"/>
          <p:cNvSpPr>
            <a:spLocks noGrp="1"/>
          </p:cNvSpPr>
          <p:nvPr>
            <p:ph idx="1"/>
          </p:nvPr>
        </p:nvSpPr>
        <p:spPr>
          <a:xfrm>
            <a:off x="638175" y="5562600"/>
            <a:ext cx="1495425" cy="381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 smtClean="0">
                <a:solidFill>
                  <a:srgbClr val="3C5790"/>
                </a:solidFill>
              </a:rPr>
              <a:t>RCP Layers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33600"/>
            <a:ext cx="54768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Espace réservé du contenu 4"/>
          <p:cNvSpPr txBox="1">
            <a:spLocks/>
          </p:cNvSpPr>
          <p:nvPr/>
        </p:nvSpPr>
        <p:spPr bwMode="auto">
          <a:xfrm>
            <a:off x="5867400" y="5562600"/>
            <a:ext cx="14954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>
                <a:solidFill>
                  <a:srgbClr val="3C5790"/>
                </a:solidFill>
              </a:rPr>
              <a:t>RAP Layers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RCP vs RAP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31" y="3505200"/>
            <a:ext cx="324506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114" y="3981450"/>
            <a:ext cx="4105686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RAP runs in a multi-user environment.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RAP runs in a browser.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Resources (images, colors und fonts) are shared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RCP vs RAP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29831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20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8048</TotalTime>
  <Words>945</Words>
  <Application>Microsoft Office PowerPoint</Application>
  <PresentationFormat>On-screen Show (4:3)</PresentationFormat>
  <Paragraphs>111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143</vt:lpstr>
      <vt:lpstr>Eclipse RAP</vt:lpstr>
      <vt:lpstr>Contents</vt:lpstr>
      <vt:lpstr>What is Eclise RAP?</vt:lpstr>
      <vt:lpstr>Eclise RAP Goals</vt:lpstr>
      <vt:lpstr>Eclise RAP Goals (cont.)</vt:lpstr>
      <vt:lpstr>Architecture</vt:lpstr>
      <vt:lpstr>RCP vs RAP</vt:lpstr>
      <vt:lpstr>RCP vs RAP (cont.)</vt:lpstr>
      <vt:lpstr>RCP vs RAP (cont.)</vt:lpstr>
      <vt:lpstr>RCP vs RAP (cont.)</vt:lpstr>
      <vt:lpstr>Runtime Layer</vt:lpstr>
      <vt:lpstr>Runtime Layer(cont.)</vt:lpstr>
      <vt:lpstr>SWT/JFace</vt:lpstr>
      <vt:lpstr>Basics</vt:lpstr>
      <vt:lpstr>Basics</vt:lpstr>
      <vt:lpstr>Basics</vt:lpstr>
      <vt:lpstr>Application Configuration</vt:lpstr>
      <vt:lpstr>Deployment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900</cp:revision>
  <dcterms:created xsi:type="dcterms:W3CDTF">2012-04-12T06:19:17Z</dcterms:created>
  <dcterms:modified xsi:type="dcterms:W3CDTF">2014-03-09T19:45:52Z</dcterms:modified>
</cp:coreProperties>
</file>