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2" r:id="rId5"/>
    <p:sldId id="381" r:id="rId6"/>
    <p:sldId id="385" r:id="rId7"/>
    <p:sldId id="392" r:id="rId8"/>
    <p:sldId id="300" r:id="rId9"/>
    <p:sldId id="386" r:id="rId10"/>
    <p:sldId id="387" r:id="rId11"/>
    <p:sldId id="388" r:id="rId12"/>
    <p:sldId id="389" r:id="rId13"/>
    <p:sldId id="390" r:id="rId14"/>
    <p:sldId id="391" r:id="rId15"/>
    <p:sldId id="384" r:id="rId16"/>
    <p:sldId id="394" r:id="rId17"/>
    <p:sldId id="393" r:id="rId18"/>
    <p:sldId id="396" r:id="rId19"/>
    <p:sldId id="395" r:id="rId20"/>
    <p:sldId id="397" r:id="rId21"/>
    <p:sldId id="398" r:id="rId22"/>
    <p:sldId id="259" r:id="rId2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28/11/2014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Grizzly 2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IO Strategies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2 options of processing NIO events: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Process NIO event in the same selector(thread).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Pass NIO event to a worker thread.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05150"/>
            <a:ext cx="351472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15957"/>
            <a:ext cx="3276600" cy="244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IO Strategies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Leader-follower IO strategy was included in Grizzly 2.3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19400"/>
            <a:ext cx="29718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29100" y="3048000"/>
            <a:ext cx="43053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Transport and Connections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Transport/Connection represent the core network API.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Transport defines a network transport such as TCP or UDP.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Connection represents a single network connection depending on type of Transport.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Connection can be of type UDP, TCP or any custom connection type.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276600"/>
            <a:ext cx="49053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Transport and Connections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Transport/Connection represent the core</a:t>
            </a:r>
            <a:r>
              <a:rPr lang="ro-RO" sz="1400" dirty="0" smtClean="0">
                <a:solidFill>
                  <a:srgbClr val="3C5790"/>
                </a:solidFill>
              </a:rPr>
              <a:t> network API in Grizzly 2.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It defines a network transport such as TCP or UDP, including associated resources(thread-pool, memory mana.ger,etc)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895600"/>
            <a:ext cx="420106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Transport and Connections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752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Auxiliary componnets: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MemoryManager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 implements memory allocation/release logic.</a:t>
            </a:r>
          </a:p>
          <a:p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ExecutorService  represents the Transport associated thread-pool.</a:t>
            </a:r>
          </a:p>
          <a:p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Strategy  implements IOStrategy.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SelectorRunner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 implements single thread logic which sends the events to the Processor.</a:t>
            </a:r>
          </a:p>
          <a:p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Processor  transports default Processor logic, responsable for processing NIO events.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HTTP Server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Grizzly HTTP Server framework builds the HTTP codec framework and includes: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Simple server API for embedding Grizzly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HttpHandler,Request, Response objects, similar to Servlet,  HttpServletRequest, HttpServletResponse.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Support for non-blocking IO streams.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Cache mechanism for static content.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Create HTTP transactions via suspend/resume facilities.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HttpServer</a:t>
            </a:r>
            <a:r>
              <a:rPr lang="ro-RO" sz="1400" dirty="0" smtClean="0">
                <a:solidFill>
                  <a:srgbClr val="3C5790"/>
                </a:solidFill>
              </a:rPr>
              <a:t> is the Grizzly HTTP Server that is used for creating the http server.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ServerConfiguration</a:t>
            </a:r>
            <a:r>
              <a:rPr lang="ro-RO" sz="1400" dirty="0" smtClean="0">
                <a:solidFill>
                  <a:srgbClr val="3C5790"/>
                </a:solidFill>
              </a:rPr>
              <a:t> adds custom HttpHandler implementations to the server.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NetworkListener</a:t>
            </a:r>
            <a:r>
              <a:rPr lang="ro-RO" sz="1400" dirty="0" smtClean="0">
                <a:solidFill>
                  <a:srgbClr val="3C5790"/>
                </a:solidFill>
              </a:rPr>
              <a:t> represents the abstractization of Grizzly </a:t>
            </a:r>
            <a:r>
              <a:rPr lang="ro-RO" sz="1400" b="1" dirty="0" smtClean="0">
                <a:solidFill>
                  <a:srgbClr val="3C5790"/>
                </a:solidFill>
              </a:rPr>
              <a:t>NIOTransport</a:t>
            </a:r>
            <a:r>
              <a:rPr lang="ro-RO" sz="1400" dirty="0" smtClean="0">
                <a:solidFill>
                  <a:srgbClr val="3C5790"/>
                </a:solidFill>
              </a:rPr>
              <a:t> and </a:t>
            </a:r>
            <a:r>
              <a:rPr lang="ro-RO" sz="1400" b="1" dirty="0" smtClean="0">
                <a:solidFill>
                  <a:srgbClr val="3C5790"/>
                </a:solidFill>
              </a:rPr>
              <a:t>Filter</a:t>
            </a:r>
            <a:r>
              <a:rPr lang="ro-RO" sz="1400" dirty="0" smtClean="0">
                <a:solidFill>
                  <a:srgbClr val="3C5790"/>
                </a:solidFill>
              </a:rPr>
              <a:t> implementations.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HTTP Server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04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Sample simple HttpServer configuration: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5714" y="2590800"/>
            <a:ext cx="716148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WebSockets Support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Websocket protocol is designed for bidirectional communication that use HTTP as transport layer.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WebSocket is defined under RFC 6455.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895600"/>
            <a:ext cx="6224587" cy="358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WebSockets Support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19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Uses single TCP socket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Full-duplex communication</a:t>
            </a:r>
            <a:r>
              <a:rPr lang="ro-RO" sz="1200" dirty="0" smtClean="0">
                <a:solidFill>
                  <a:srgbClr val="3C5790"/>
                </a:solidFill>
              </a:rPr>
              <a:t>, effective bi-directional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HTML 5 standard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25" y="3124200"/>
            <a:ext cx="767715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HTTP Client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Grizzly has a HTTP Client and uses non-blocking  HTTP handling that the server-side uses.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AsyncHttpHandler</a:t>
            </a:r>
            <a:r>
              <a:rPr lang="ro-RO" sz="1400" dirty="0" smtClean="0">
                <a:solidFill>
                  <a:srgbClr val="3C5790"/>
                </a:solidFill>
              </a:rPr>
              <a:t> object can be passed to executeRequest method and provides callbacks like: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onBodyPartReceived, onStatusReceived, onHeadersReceived, onCompleted.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" y="3571875"/>
            <a:ext cx="80581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Grizzly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GrizzlyF</a:t>
            </a:r>
            <a:r>
              <a:rPr lang="fr-CA" sz="1600" dirty="0" err="1" smtClean="0">
                <a:solidFill>
                  <a:srgbClr val="3C5790"/>
                </a:solidFill>
              </a:rPr>
              <a:t>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Grizzly </a:t>
            </a:r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Memory Management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IO Strategies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Transports and Connections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HTTP Server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WebSocket Support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HTTP Client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Performance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Performance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1100" y="2095500"/>
            <a:ext cx="63627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Grizzly is a very to use NIO framework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Grizzly is documented.</a:t>
            </a:r>
          </a:p>
          <a:p>
            <a:r>
              <a:rPr lang="ro-RO" sz="1400" smtClean="0">
                <a:solidFill>
                  <a:srgbClr val="3C5790"/>
                </a:solidFill>
              </a:rPr>
              <a:t>Grizzly is very performant.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http://en.wikipedia.org/wiki/Project_Grizzly_(software)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https://grizzly.java.net/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Grizzly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4290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Grizzly is a ramework that uses Java NIO API.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Grizzly’s goal is to help developers build scalable and robust servers using NIO.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Grizzly is an estensible framework and has support gor WebSocket, Comet.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5334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Grizzly can be used to write client/server applications using Java NIO API.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0"/>
            <a:ext cx="788376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Grizzly 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Interceptor Pattern(Filters)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Custom protocol support(HTTP, AJP, </a:t>
            </a:r>
            <a:r>
              <a:rPr lang="en-US" sz="1400" dirty="0" err="1" smtClean="0">
                <a:solidFill>
                  <a:srgbClr val="3C5790"/>
                </a:solidFill>
              </a:rPr>
              <a:t>WebSockets</a:t>
            </a:r>
            <a:r>
              <a:rPr lang="en-US" sz="1400" dirty="0" smtClean="0">
                <a:solidFill>
                  <a:srgbClr val="3C5790"/>
                </a:solidFill>
              </a:rPr>
              <a:t>, SPDY, etc)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POJO support for encoding/decoding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Custom thread model support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Documented and API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Access to buffers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Socket independence and abstraction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Grizzly </a:t>
            </a:r>
            <a:r>
              <a:rPr lang="en-US" sz="3200" dirty="0" smtClean="0">
                <a:solidFill>
                  <a:schemeClr val="bg1"/>
                </a:solidFill>
              </a:rPr>
              <a:t>Core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BaseFilter</a:t>
            </a:r>
            <a:r>
              <a:rPr lang="ro-RO" sz="1400" dirty="0" smtClean="0">
                <a:solidFill>
                  <a:srgbClr val="3C5790"/>
                </a:solidFill>
              </a:rPr>
              <a:t> class is used for handling incoming messages.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TCPNIOTransport </a:t>
            </a:r>
            <a:r>
              <a:rPr lang="ro-RO" sz="1400" dirty="0" smtClean="0">
                <a:solidFill>
                  <a:srgbClr val="3C5790"/>
                </a:solidFill>
              </a:rPr>
              <a:t>is used for creating TPC transport layer.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7413" y="2705100"/>
            <a:ext cx="48291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Grizzly </a:t>
            </a:r>
            <a:r>
              <a:rPr lang="en-US" sz="3200" dirty="0" smtClean="0">
                <a:solidFill>
                  <a:schemeClr val="bg1"/>
                </a:solidFill>
              </a:rPr>
              <a:t>Core</a:t>
            </a:r>
            <a:r>
              <a:rPr lang="ro-RO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700" y="1676400"/>
            <a:ext cx="3848100" cy="507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Memory Management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Grizzly 2 has a new susbsystem to improve mememory management.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subsystem is comprisef of 3 main artifacts: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Buffers.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Thread local memory pools.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MemomyManager as a factory of sort using the buffers and thread local pool.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There is tipically a single </a:t>
            </a:r>
            <a:r>
              <a:rPr lang="ro-RO" sz="1400" b="1" dirty="0" smtClean="0">
                <a:solidFill>
                  <a:srgbClr val="3C5790"/>
                </a:solidFill>
              </a:rPr>
              <a:t>MemoryManager </a:t>
            </a:r>
            <a:r>
              <a:rPr lang="ro-RO" sz="1400" dirty="0" smtClean="0">
                <a:solidFill>
                  <a:srgbClr val="3C5790"/>
                </a:solidFill>
              </a:rPr>
              <a:t>servicing all transports defined withing Grizzly runtime.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MemoryManager can be obtained using MemoryManager.DEFAULT_MEMORY_MANAGER.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Memory Management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Grizzly 2.3 includes 2 MemoryManager implementations: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HeapMemoryManager</a:t>
            </a:r>
            <a:r>
              <a:rPr lang="ro-RO" sz="1200" dirty="0" smtClean="0">
                <a:solidFill>
                  <a:srgbClr val="3C5790"/>
                </a:solidFill>
              </a:rPr>
              <a:t> – default used by Grizly</a:t>
            </a:r>
            <a:r>
              <a:rPr lang="en-US" sz="1200" dirty="0" smtClean="0">
                <a:solidFill>
                  <a:srgbClr val="3C5790"/>
                </a:solidFill>
              </a:rPr>
              <a:t> and wrap byte arrays directly.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ByteBufferManager</a:t>
            </a:r>
            <a:r>
              <a:rPr lang="en-US" sz="1200" b="1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– uses JDK </a:t>
            </a:r>
            <a:r>
              <a:rPr lang="en-US" sz="1200" dirty="0" err="1" smtClean="0">
                <a:solidFill>
                  <a:srgbClr val="3C5790"/>
                </a:solidFill>
              </a:rPr>
              <a:t>ByteBuffer</a:t>
            </a:r>
            <a:r>
              <a:rPr lang="en-US" sz="1200" dirty="0" smtClean="0">
                <a:solidFill>
                  <a:srgbClr val="3C5790"/>
                </a:solidFill>
              </a:rPr>
              <a:t> instances.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ThreadLocal</a:t>
            </a:r>
            <a:r>
              <a:rPr lang="en-US" sz="1400" dirty="0" smtClean="0">
                <a:solidFill>
                  <a:srgbClr val="3C5790"/>
                </a:solidFill>
              </a:rPr>
              <a:t> memory pools provide the ability to allocate memory without any </a:t>
            </a:r>
            <a:r>
              <a:rPr lang="en-US" sz="1400" dirty="0" err="1" smtClean="0">
                <a:solidFill>
                  <a:srgbClr val="3C5790"/>
                </a:solidFill>
              </a:rPr>
              <a:t>syncrhonization</a:t>
            </a:r>
            <a:r>
              <a:rPr lang="en-US" sz="1400" dirty="0" smtClean="0">
                <a:solidFill>
                  <a:srgbClr val="3C5790"/>
                </a:solidFill>
              </a:rPr>
              <a:t> costs.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971800"/>
            <a:ext cx="240980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6360</TotalTime>
  <Words>645</Words>
  <Application>Microsoft Office PowerPoint</Application>
  <PresentationFormat>On-screen Show (4:3)</PresentationFormat>
  <Paragraphs>101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143</vt:lpstr>
      <vt:lpstr>Grizzly 2</vt:lpstr>
      <vt:lpstr>Contents</vt:lpstr>
      <vt:lpstr>What is Grizzly?</vt:lpstr>
      <vt:lpstr>Architecture</vt:lpstr>
      <vt:lpstr>Grizzly Features</vt:lpstr>
      <vt:lpstr>Grizzly Core</vt:lpstr>
      <vt:lpstr>Grizzly Core (cont.)</vt:lpstr>
      <vt:lpstr>Memory Management</vt:lpstr>
      <vt:lpstr>Memory Management (cont.)</vt:lpstr>
      <vt:lpstr>IO Strategies</vt:lpstr>
      <vt:lpstr>IO Strategies (cont.)</vt:lpstr>
      <vt:lpstr>Transport and Connections</vt:lpstr>
      <vt:lpstr>Transport and Connections (cont.)</vt:lpstr>
      <vt:lpstr>Transport and Connections (cont.)</vt:lpstr>
      <vt:lpstr>HTTP Server</vt:lpstr>
      <vt:lpstr>HTTP Server (cont.)</vt:lpstr>
      <vt:lpstr>WebSockets Support</vt:lpstr>
      <vt:lpstr>WebSockets Support (cont.)</vt:lpstr>
      <vt:lpstr>HTTP Client</vt:lpstr>
      <vt:lpstr>Performance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724</cp:revision>
  <dcterms:created xsi:type="dcterms:W3CDTF">2012-04-12T06:19:17Z</dcterms:created>
  <dcterms:modified xsi:type="dcterms:W3CDTF">2014-11-28T16:27:07Z</dcterms:modified>
</cp:coreProperties>
</file>