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00" r:id="rId6"/>
    <p:sldId id="374" r:id="rId7"/>
    <p:sldId id="378" r:id="rId8"/>
    <p:sldId id="379" r:id="rId9"/>
    <p:sldId id="380" r:id="rId10"/>
    <p:sldId id="381" r:id="rId11"/>
    <p:sldId id="382" r:id="rId12"/>
    <p:sldId id="373" r:id="rId13"/>
    <p:sldId id="384" r:id="rId14"/>
    <p:sldId id="383" r:id="rId15"/>
    <p:sldId id="377" r:id="rId16"/>
    <p:sldId id="376" r:id="rId17"/>
    <p:sldId id="375" r:id="rId18"/>
    <p:sldId id="385" r:id="rId19"/>
    <p:sldId id="386" r:id="rId20"/>
    <p:sldId id="387" r:id="rId21"/>
    <p:sldId id="389" r:id="rId22"/>
    <p:sldId id="388" r:id="rId23"/>
    <p:sldId id="391" r:id="rId24"/>
    <p:sldId id="392" r:id="rId25"/>
    <p:sldId id="393" r:id="rId26"/>
    <p:sldId id="390" r:id="rId27"/>
    <p:sldId id="394" r:id="rId28"/>
    <p:sldId id="259" r:id="rId2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28/07/2014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Hazelcast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keeps extra information about each map entry such as: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creation time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last update time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Last access time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number of hits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version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This informations are exposed using the IMap.getEntryView(key) method.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5375" y="3756876"/>
            <a:ext cx="6829425" cy="2720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438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Distributed map has in-memory-format configuration option.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By default, Hazelcast stores data into momory in binary(serialized) format.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Possible options: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BINARY(default)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 data stored in serialized binary format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OBJECT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data ill be stored in de-serialized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Distributed Events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allows the registering for entry events to get notified when events occured.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Event Listeners are cluster-wide so when a listener is registered in one member of a cluster, it is registering for events originated at any member in the cluster.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An Event is created only if there is a listener registered.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Event listener shouldn’t implement heavy processes in its event methods which block the thread for long time.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If needed ExecutorService can be used to transfer long running processes to another thread and offload current listner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Distributed Events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Event Listeners types: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MembershipListner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 cluster membership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DistributedObjectListener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 distributed object creationg and destroy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MigrationListener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 partition migration start and complete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LifecycleListener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 HazelcastInstance lifecycle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EntryListener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 Imap and MultiMap entry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ItemListener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 Iqueue, Iset, Ilist item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  <a:sym typeface="Wingdings" pitchFamily="2" charset="2"/>
              </a:rPr>
              <a:t>MessageListener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 ITopic message events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ClientListener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client connection events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Concurrent Features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provides complementary capabilities allowing to further parallelize applications.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Concurrent features: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Atomic and consistent nature of simple collections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Distributed locking to provide a cluster wide mutex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Transactional support for more complex operations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Cluster-wide atomic ID generator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JMX like topics for broadcas messaging(publish, subscribe)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Concurrent Features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Atomic Control: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When interacting with Hazelcast’s distributed collections we set and retrieve data in a consistent and atomic way.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If changes are done on entries there are immediately avaiable on other nodes 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Distributed locking: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Hazelcast offers a distributed locking facility allowing to attempt to acquire a cluster-wide named lock.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3352800"/>
            <a:ext cx="4125872" cy="32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Concurrent Features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5562600" cy="1981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Tactical locking: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Hazelcast can lock on specific context.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Instead of using the Lock object, Imap provides key locking capabilities.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Transactionally Rolling On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Hazelcast provides transactional capabilities.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Using REPEATABLE_READ transactino isolation once entering a transaction, Hazelast will automatically acquire locc for each entry that is interacting.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463" y="2057400"/>
            <a:ext cx="3157537" cy="4806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Distributed Computing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Distributed execturo service is a distributed implementation of </a:t>
            </a:r>
            <a:r>
              <a:rPr lang="ro-RO" sz="1400" b="1" dirty="0" smtClean="0">
                <a:solidFill>
                  <a:srgbClr val="3C5790"/>
                </a:solidFill>
              </a:rPr>
              <a:t>java.util.concurrent.ExecutorService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allows the execution of code in the cluster.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can ask Hazelcast to execute the code using Runnable, Callable: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On a specific cluster member 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On the member owning the key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On the member Hazelcast will pick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On all or subset of the cluster members.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Transactions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can be used in transactional context.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com.hazelcast.core.Transaction </a:t>
            </a:r>
            <a:r>
              <a:rPr lang="ro-RO" sz="1400" dirty="0" smtClean="0">
                <a:solidFill>
                  <a:srgbClr val="3C5790"/>
                </a:solidFill>
              </a:rPr>
              <a:t>is used to being, commit and rollback a transaction.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Hazelcast supports LOCAL(One Phase) and TWO_PHASE(default option) transactions.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isolation is always REPEATABLE_READ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ro-RO" sz="1400" dirty="0" smtClean="0">
                <a:solidFill>
                  <a:srgbClr val="3C5790"/>
                </a:solidFill>
              </a:rPr>
              <a:t>inside and outside the transaction data commited can be read.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3528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Storage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By default Hazelcast store the distributed data(map entries,etc) into java heap which is subject to garbage collection(GC).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Elastic Memory is Hazelcast with off-heap(direct) memomory storage to avoid GC pauses.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Steps to enable Elastic Memory: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Set maximum direct memory JVM: java –XX:maxDirectMemorySize=60G.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Enable Elastic Memory by setting hazelcast.elastic.memory.enabled configuration property to true.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Set the total direct memory size using hazelcast.elasstic.memory.total.size.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Set the chunk size by setting hazelcast.elastic.memory.chunk.size.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Enable sun.misc.Unsage based off-heap storage implementation instead of java.nio.DirectByteBuffer based one.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Configure maps that will use Elastic Memory by setting InMemoryFormat to OFFHEAP. Default value is BINARY.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Hazelcast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Hazelcast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Hazelcast 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Distributed Events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Concurrent 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Distributed Computing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Transactions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Storage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Clients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Security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Clients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There are currenlty 3 ways to connect to a running Hazelcast cluster: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Native clients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ro-RO" sz="12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ro-RO" sz="1200" dirty="0" smtClean="0">
                <a:solidFill>
                  <a:srgbClr val="3C5790"/>
                </a:solidFill>
              </a:rPr>
              <a:t>Java,C++,C# clients.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Memcache clients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REST clients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Native clients allows to perform all Hazelcast operations without being a member of the cluster.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Name and Password parameter can be used to create a secure connection between the client and cluster.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62400"/>
            <a:ext cx="6886575" cy="109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Clients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provides REST interface in search node so that the maps/queues can be accessed using HTTP protocol.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http://node IP address:port/hazelcast/rest/maps/mapName/key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http://node IP </a:t>
            </a:r>
            <a:r>
              <a:rPr lang="ro-RO" sz="1400" dirty="0" smtClean="0">
                <a:solidFill>
                  <a:srgbClr val="3C5790"/>
                </a:solidFill>
              </a:rPr>
              <a:t>address:port/hazelcast/rest/queues/queueName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 Memcache client written in any language can communicate directly to Hazelcast cluster.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Security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allows to incercept socket connections before  anode joins the cluster or a client connecting to a node.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This provides the ability to add custom hooks to join/connection procedure.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com.hazelcast.nio.MemberSocketInterceptor </a:t>
            </a:r>
            <a:r>
              <a:rPr lang="ro-RO" sz="1400" dirty="0" smtClean="0">
                <a:solidFill>
                  <a:srgbClr val="3C5790"/>
                </a:solidFill>
              </a:rPr>
              <a:t>can be used for members and </a:t>
            </a:r>
            <a:r>
              <a:rPr lang="ro-RO" sz="1400" b="1" dirty="0" smtClean="0">
                <a:solidFill>
                  <a:srgbClr val="3C5790"/>
                </a:solidFill>
              </a:rPr>
              <a:t>com.hazelcast.nio.SocketInterceptor</a:t>
            </a:r>
            <a:r>
              <a:rPr lang="ro-RO" sz="1400" dirty="0" smtClean="0">
                <a:solidFill>
                  <a:srgbClr val="3C5790"/>
                </a:solidFill>
              </a:rPr>
              <a:t> for clients.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352800"/>
            <a:ext cx="4953000" cy="203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Security(cont.)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438400"/>
            <a:ext cx="6781800" cy="8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3810000"/>
            <a:ext cx="7391400" cy="11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Security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60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allows the encryption of the entire socket level communications among all members.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Encryption is based on Java Cryptography Architecture.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785" y="2474729"/>
            <a:ext cx="4854415" cy="430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Security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05000"/>
            <a:ext cx="8686800" cy="60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allows the use of SSL socket communications among all Hazelcast members.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com.hazelcast.nio.ssl.SSLContextFactory</a:t>
            </a:r>
            <a:r>
              <a:rPr lang="ro-RO" sz="1400" dirty="0" smtClean="0">
                <a:solidFill>
                  <a:srgbClr val="3C5790"/>
                </a:solidFill>
              </a:rPr>
              <a:t> needs to be implemented and configured in network configuration.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590800"/>
            <a:ext cx="7239000" cy="422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Configuration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can be configured declaratively(XML) or programmatically (API) or event by the mix of both.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Configuration can be created using the </a:t>
            </a:r>
            <a:r>
              <a:rPr lang="ro-RO" sz="1400" b="1" dirty="0" smtClean="0">
                <a:solidFill>
                  <a:srgbClr val="3C5790"/>
                </a:solidFill>
              </a:rPr>
              <a:t>com.hazelcast.config.Config</a:t>
            </a:r>
            <a:r>
              <a:rPr lang="ro-RO" sz="1400" dirty="0" smtClean="0">
                <a:solidFill>
                  <a:srgbClr val="3C5790"/>
                </a:solidFill>
              </a:rPr>
              <a:t> class.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Hazelcast supports several ways including filesystem, classpath, InputStream, URL, etc.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124200"/>
            <a:ext cx="3962400" cy="148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Easy to configure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Built-in support for distributed queues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Distribiuted objects are in memory so messages would be lost if all nodes are down.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http://hazelcast.org/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http://en.wikipedia.org/wiki/Hazelcast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www.captaindebug.com/2013/10/getting-started-with-hazelcast.html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err="1" smtClean="0">
                <a:solidFill>
                  <a:schemeClr val="bg1"/>
                </a:solidFill>
              </a:rPr>
              <a:t>hazelcast</a:t>
            </a:r>
            <a:r>
              <a:rPr lang="fr-CA" sz="1600" dirty="0" smtClean="0">
                <a:solidFill>
                  <a:schemeClr val="bg1"/>
                </a:solidFill>
              </a:rPr>
              <a:t>-documentation</a:t>
            </a:r>
            <a:r>
              <a:rPr lang="ro-RO" sz="1600" dirty="0" smtClean="0">
                <a:solidFill>
                  <a:schemeClr val="bg1"/>
                </a:solidFill>
              </a:rPr>
              <a:t>-3.2.4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Packt – Getting started with Hazelcast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Hazelcast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Hazelcast is an in-memory Open Source data grid based on Java.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It allows horizontal scalability both in terms of available storage space and processing power</a:t>
            </a:r>
            <a:r>
              <a:rPr lang="ro-RO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Hazelcast is a new aproach to data.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Hazelcast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F</a:t>
            </a:r>
            <a:r>
              <a:rPr lang="fr-CA" dirty="0" err="1" smtClean="0">
                <a:solidFill>
                  <a:schemeClr val="bg1"/>
                </a:solidFill>
              </a:rPr>
              <a:t>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It’s open source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is a small Jar file for installing.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Provides distributed data structures.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Each node in the cluster is configured to be functionally the same.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Nodes are always aware of each other.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276600"/>
            <a:ext cx="6008251" cy="349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nodes are “masteless” which means that it isn’t a client-server system.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There is a cluster leader which is by default the oldest member of the cluster which manages how data is spread across the system.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Having a bunch of distributed Maps, Lists, Queues, etc, means that everything is held in memory.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429000"/>
            <a:ext cx="46863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com.hazelcast.core.Hazelcast</a:t>
            </a:r>
            <a:r>
              <a:rPr lang="ro-RO" sz="1400" dirty="0" smtClean="0">
                <a:solidFill>
                  <a:srgbClr val="3C5790"/>
                </a:solidFill>
              </a:rPr>
              <a:t> class is used to create and run Hazelcast cluster members in the JVM.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com.hazelcast.client.HazelcastClient</a:t>
            </a:r>
            <a:r>
              <a:rPr lang="ro-RO" sz="1400" dirty="0" smtClean="0">
                <a:solidFill>
                  <a:srgbClr val="3C5790"/>
                </a:solidFill>
              </a:rPr>
              <a:t> class enables to do all Hazelcast operations being a member of the cluster.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6272" y="2743200"/>
            <a:ext cx="4124528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com.hazelcast.core.IdGenerator </a:t>
            </a:r>
            <a:r>
              <a:rPr lang="ro-RO" sz="1400" dirty="0" smtClean="0">
                <a:solidFill>
                  <a:srgbClr val="3C5790"/>
                </a:solidFill>
              </a:rPr>
              <a:t>class provides a cluster-wide identifier generator from which unique identifier can be issued.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internal counter state is only persisted during the life span of the cluster.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maximum value is the Long.MAX_VALUE.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581400"/>
            <a:ext cx="3743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Hazelcast has a broadcasst messaging system.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messaging system is similar to JMX topics.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Hazecalst can create topics and MessageListener(s) in order to handle the received messages.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406553"/>
            <a:ext cx="4267200" cy="1546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308" y="5257800"/>
            <a:ext cx="398329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1950" y="5133975"/>
            <a:ext cx="436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Hazelcast 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add intercept operations and execute custom logic synchronously blocking the operation.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We can change the returned value for a get operations,etc.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Interceptors are different from listeners as the action is taken before the operation is completed.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IMap API provides 2 methods for adding and removing interceptor to the map: addInterceptor,removeInterceptor.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6460</TotalTime>
  <Words>1269</Words>
  <Application>Microsoft Office PowerPoint</Application>
  <PresentationFormat>On-screen Show (4:3)</PresentationFormat>
  <Paragraphs>159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143</vt:lpstr>
      <vt:lpstr>Hazelcast</vt:lpstr>
      <vt:lpstr>Contents</vt:lpstr>
      <vt:lpstr>What is Hazelcast?</vt:lpstr>
      <vt:lpstr>Hazelcast Features</vt:lpstr>
      <vt:lpstr>Hazelcast Core</vt:lpstr>
      <vt:lpstr>Hazelcast Core (cont.)</vt:lpstr>
      <vt:lpstr>Hazelcast Core (cont.)</vt:lpstr>
      <vt:lpstr>Hazelcast Core (cont.)</vt:lpstr>
      <vt:lpstr>Hazelcast Core (cont.)</vt:lpstr>
      <vt:lpstr>Hazelcast Core (cont.)</vt:lpstr>
      <vt:lpstr>Hazelcast Core (cont.)</vt:lpstr>
      <vt:lpstr>Distributed Events</vt:lpstr>
      <vt:lpstr>Distributed Events (cont.)</vt:lpstr>
      <vt:lpstr>Concurrent Features</vt:lpstr>
      <vt:lpstr>Concurrent Features (cont.)</vt:lpstr>
      <vt:lpstr>Concurrent Features (cont.)</vt:lpstr>
      <vt:lpstr>Distributed Computing</vt:lpstr>
      <vt:lpstr>Transactions</vt:lpstr>
      <vt:lpstr>Storage</vt:lpstr>
      <vt:lpstr>Clients</vt:lpstr>
      <vt:lpstr>Clients (cont.)</vt:lpstr>
      <vt:lpstr>Security</vt:lpstr>
      <vt:lpstr>Security(cont.)</vt:lpstr>
      <vt:lpstr>Security (cont.)</vt:lpstr>
      <vt:lpstr>Security (cont.)</vt:lpstr>
      <vt:lpstr>Configuration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713</cp:revision>
  <dcterms:created xsi:type="dcterms:W3CDTF">2012-04-12T06:19:17Z</dcterms:created>
  <dcterms:modified xsi:type="dcterms:W3CDTF">2014-07-28T12:18:51Z</dcterms:modified>
</cp:coreProperties>
</file>