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72" r:id="rId6"/>
    <p:sldId id="383" r:id="rId7"/>
    <p:sldId id="384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70" r:id="rId17"/>
    <p:sldId id="395" r:id="rId18"/>
    <p:sldId id="393" r:id="rId19"/>
    <p:sldId id="394" r:id="rId20"/>
    <p:sldId id="300" r:id="rId21"/>
    <p:sldId id="259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09/04/2013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Java API for JSON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600" b="1" dirty="0" smtClean="0">
                <a:solidFill>
                  <a:srgbClr val="3C5790"/>
                </a:solidFill>
              </a:rPr>
              <a:t>Google-</a:t>
            </a:r>
            <a:r>
              <a:rPr lang="en-US" sz="1600" b="1" dirty="0" err="1" smtClean="0">
                <a:solidFill>
                  <a:srgbClr val="3C5790"/>
                </a:solidFill>
              </a:rPr>
              <a:t>gson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Extensive support of Java Generics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Supports custom serializations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Version support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Fields filtering during JSON conversion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Pretty formatting</a:t>
            </a:r>
          </a:p>
          <a:p>
            <a:endParaRPr lang="en-US" sz="1600" dirty="0" smtClean="0">
              <a:solidFill>
                <a:srgbClr val="3C579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657600"/>
            <a:ext cx="40195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3124200"/>
            <a:ext cx="30194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8125" y="5505450"/>
            <a:ext cx="50958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48475" y="4600575"/>
            <a:ext cx="13811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600" b="1" dirty="0" smtClean="0">
                <a:solidFill>
                  <a:srgbClr val="3C5790"/>
                </a:solidFill>
              </a:rPr>
              <a:t>Jettison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uses </a:t>
            </a:r>
            <a:r>
              <a:rPr lang="en-US" sz="1200" dirty="0" err="1" smtClean="0">
                <a:solidFill>
                  <a:srgbClr val="3C5790"/>
                </a:solidFill>
              </a:rPr>
              <a:t>BadgerFish</a:t>
            </a:r>
            <a:r>
              <a:rPr lang="en-US" sz="1200" dirty="0" smtClean="0">
                <a:solidFill>
                  <a:srgbClr val="3C5790"/>
                </a:solidFill>
              </a:rPr>
              <a:t> (convention for mapping JSON to XML).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was developed for usage in </a:t>
            </a:r>
            <a:r>
              <a:rPr lang="en-US" sz="1200" dirty="0" err="1" smtClean="0">
                <a:solidFill>
                  <a:srgbClr val="3C5790"/>
                </a:solidFill>
              </a:rPr>
              <a:t>XFire</a:t>
            </a:r>
            <a:r>
              <a:rPr lang="en-US" sz="1200" dirty="0" smtClean="0">
                <a:solidFill>
                  <a:srgbClr val="3C5790"/>
                </a:solidFill>
              </a:rPr>
              <a:t> and CXF to enable JSON </a:t>
            </a:r>
            <a:r>
              <a:rPr lang="en-US" sz="1200" dirty="0" err="1" smtClean="0">
                <a:solidFill>
                  <a:srgbClr val="3C5790"/>
                </a:solidFill>
              </a:rPr>
              <a:t>ws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Reads/creates JSON objects using custom </a:t>
            </a:r>
            <a:r>
              <a:rPr lang="en-US" sz="1200" dirty="0" err="1" smtClean="0">
                <a:solidFill>
                  <a:srgbClr val="3C5790"/>
                </a:solidFill>
              </a:rPr>
              <a:t>STaX</a:t>
            </a:r>
            <a:r>
              <a:rPr lang="en-US" sz="1200" dirty="0" smtClean="0">
                <a:solidFill>
                  <a:srgbClr val="3C5790"/>
                </a:solidFill>
              </a:rPr>
              <a:t> implementation.</a:t>
            </a:r>
          </a:p>
          <a:p>
            <a:pPr lvl="1"/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347118"/>
            <a:ext cx="4648200" cy="2444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6172200"/>
            <a:ext cx="40100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600" b="1" dirty="0" smtClean="0">
                <a:solidFill>
                  <a:srgbClr val="3C5790"/>
                </a:solidFill>
              </a:rPr>
              <a:t>Jackson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Multi-purpose Java library for JSON processing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Contains following APIs: Streaming API, Tree Model, Data Binding.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124200"/>
            <a:ext cx="39243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6019800"/>
            <a:ext cx="63436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3C5790"/>
                </a:solidFill>
              </a:rPr>
              <a:t>Jsonmarshaller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Java 1.5 marshalling/</a:t>
            </a:r>
            <a:r>
              <a:rPr lang="en-US" sz="1200" dirty="0" err="1" smtClean="0">
                <a:solidFill>
                  <a:srgbClr val="3C5790"/>
                </a:solidFill>
              </a:rPr>
              <a:t>unmarshalling</a:t>
            </a:r>
            <a:r>
              <a:rPr lang="en-US" sz="1200" dirty="0" smtClean="0">
                <a:solidFill>
                  <a:srgbClr val="3C5790"/>
                </a:solidFill>
              </a:rPr>
              <a:t> JSON to POJO.</a:t>
            </a:r>
          </a:p>
          <a:p>
            <a:pPr lvl="1"/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2093" y="4343400"/>
            <a:ext cx="180490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8650" y="2743200"/>
            <a:ext cx="40195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2743200"/>
            <a:ext cx="2514600" cy="1304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19550" y="4981575"/>
            <a:ext cx="4819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3000" y="6019800"/>
            <a:ext cx="70104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3C5790"/>
                </a:solidFill>
              </a:rPr>
              <a:t>Flexjson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light library for POJO to JSON mapping.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properties filtering during JSON conversions.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Allows custom transformers for JSON conversion like: types, classes.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200400"/>
            <a:ext cx="37242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800600"/>
            <a:ext cx="68484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6086475"/>
            <a:ext cx="54387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3C5790"/>
                </a:solidFill>
              </a:rPr>
              <a:t>Xstream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Xstream</a:t>
            </a:r>
            <a:r>
              <a:rPr lang="en-US" sz="1200" dirty="0" smtClean="0">
                <a:solidFill>
                  <a:srgbClr val="3C5790"/>
                </a:solidFill>
              </a:rPr>
              <a:t> is a simple library for XML to POJO mapping.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Uses Jettison for JSON custom processing.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Easy to use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Has custom drivers for JSON processing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267075"/>
            <a:ext cx="64770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5791200"/>
            <a:ext cx="461962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Java API for JSON – JSR 353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57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JSON-P offers both object oriented and stream based approaches, in this post I will introduce the stream APIs.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Java will have a standard set of APIs for processing JSON as part of Java EE 7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includes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streaming API to produce/consume JSON (similar cu </a:t>
            </a:r>
            <a:r>
              <a:rPr lang="en-US" sz="1200" dirty="0" err="1" smtClean="0">
                <a:solidFill>
                  <a:srgbClr val="3C5790"/>
                </a:solidFill>
              </a:rPr>
              <a:t>StAX</a:t>
            </a:r>
            <a:r>
              <a:rPr lang="en-US" sz="1200" dirty="0" smtClean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object model API to represent JSON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javax.json.stream.JsonGenerator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creates JSON </a:t>
            </a:r>
            <a:r>
              <a:rPr lang="en-US" sz="1400" dirty="0" smtClean="0">
                <a:solidFill>
                  <a:srgbClr val="3C5790"/>
                </a:solidFill>
              </a:rPr>
              <a:t>objects very </a:t>
            </a:r>
            <a:r>
              <a:rPr lang="en-US" sz="1400" dirty="0" smtClean="0">
                <a:solidFill>
                  <a:srgbClr val="3C5790"/>
                </a:solidFill>
              </a:rPr>
              <a:t>easy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javax.json.stream.JsonParser</a:t>
            </a:r>
            <a:r>
              <a:rPr lang="en-US" sz="1400" dirty="0" smtClean="0">
                <a:solidFill>
                  <a:srgbClr val="3C5790"/>
                </a:solidFill>
              </a:rPr>
              <a:t> provides a depth first traversal of events corresponding to the JSON structure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JsonProvider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searching for JSON providers using </a:t>
            </a:r>
            <a:r>
              <a:rPr lang="en-US" sz="1400" dirty="0" err="1" smtClean="0">
                <a:solidFill>
                  <a:srgbClr val="3C5790"/>
                </a:solidFill>
              </a:rPr>
              <a:t>ServiceLoader</a:t>
            </a:r>
            <a:r>
              <a:rPr lang="en-US" sz="1400" dirty="0" smtClean="0">
                <a:solidFill>
                  <a:srgbClr val="3C5790"/>
                </a:solidFill>
              </a:rPr>
              <a:t> mechanism.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JSONP tries to find custom providers or will load the "</a:t>
            </a:r>
            <a:r>
              <a:rPr lang="en-US" sz="1400" b="1" dirty="0" err="1" smtClean="0">
                <a:solidFill>
                  <a:srgbClr val="3C5790"/>
                </a:solidFill>
              </a:rPr>
              <a:t>org.glassfish.json.JsonProviderImpl</a:t>
            </a:r>
            <a:r>
              <a:rPr lang="en-US" sz="1400" b="1" dirty="0" smtClean="0">
                <a:solidFill>
                  <a:srgbClr val="3C5790"/>
                </a:solidFill>
              </a:rPr>
              <a:t>"</a:t>
            </a:r>
            <a:r>
              <a:rPr lang="en-US" sz="1400" dirty="0" smtClean="0">
                <a:solidFill>
                  <a:srgbClr val="3C5790"/>
                </a:solidFill>
              </a:rPr>
              <a:t> as default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Object Model API core classes include </a:t>
            </a:r>
            <a:r>
              <a:rPr lang="en-US" sz="1400" dirty="0" err="1" smtClean="0">
                <a:solidFill>
                  <a:srgbClr val="3C5790"/>
                </a:solidFill>
              </a:rPr>
              <a:t>JasonObject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JsonArray</a:t>
            </a:r>
            <a:r>
              <a:rPr lang="en-US" sz="1400" dirty="0" smtClean="0">
                <a:solidFill>
                  <a:srgbClr val="3C5790"/>
                </a:solidFill>
              </a:rPr>
              <a:t> as well as </a:t>
            </a:r>
            <a:r>
              <a:rPr lang="en-US" sz="1400" dirty="0" err="1" smtClean="0">
                <a:solidFill>
                  <a:srgbClr val="3C5790"/>
                </a:solidFill>
              </a:rPr>
              <a:t>JsonBuilder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JsonReader</a:t>
            </a:r>
            <a:r>
              <a:rPr lang="en-US" sz="1400" dirty="0" smtClean="0">
                <a:solidFill>
                  <a:srgbClr val="3C5790"/>
                </a:solidFill>
              </a:rPr>
              <a:t>, and </a:t>
            </a:r>
            <a:r>
              <a:rPr lang="en-US" sz="1400" dirty="0" err="1" smtClean="0">
                <a:solidFill>
                  <a:srgbClr val="3C5790"/>
                </a:solidFill>
              </a:rPr>
              <a:t>JsonWriter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Java API for JSON – JSR 353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2133600"/>
            <a:ext cx="85344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Bellow example shows how to create a JSON complex object using JSON Stream API.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743200"/>
            <a:ext cx="47815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Java API for JSON – JSR 353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Bellow example shows how to create a JSON complex object using JSON </a:t>
            </a:r>
            <a:r>
              <a:rPr lang="en-US" sz="1400" dirty="0" smtClean="0">
                <a:solidFill>
                  <a:srgbClr val="3C5790"/>
                </a:solidFill>
              </a:rPr>
              <a:t>Object API.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javax.json.Json</a:t>
            </a:r>
            <a:r>
              <a:rPr lang="en-US" sz="1400" dirty="0" smtClean="0">
                <a:solidFill>
                  <a:srgbClr val="3C5790"/>
                </a:solidFill>
              </a:rPr>
              <a:t> is a core class because using we can create different builder starting from it.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276600"/>
            <a:ext cx="8382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JSR 353 </a:t>
            </a:r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Glassfish 4 provides a default implementation named </a:t>
            </a:r>
            <a:r>
              <a:rPr lang="en-US" sz="1400" b="1" dirty="0" smtClean="0">
                <a:solidFill>
                  <a:srgbClr val="3C5790"/>
                </a:solidFill>
              </a:rPr>
              <a:t>JSONP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version=1.0-b06</a:t>
            </a:r>
          </a:p>
          <a:p>
            <a:r>
              <a:rPr lang="en-US" sz="1200" dirty="0" err="1" smtClean="0">
                <a:solidFill>
                  <a:srgbClr val="3C5790"/>
                </a:solidFill>
              </a:rPr>
              <a:t>groupId</a:t>
            </a:r>
            <a:r>
              <a:rPr lang="en-US" sz="1200" dirty="0" smtClean="0">
                <a:solidFill>
                  <a:srgbClr val="3C5790"/>
                </a:solidFill>
              </a:rPr>
              <a:t>=</a:t>
            </a:r>
            <a:r>
              <a:rPr lang="en-US" sz="1200" dirty="0" err="1" smtClean="0">
                <a:solidFill>
                  <a:srgbClr val="3C5790"/>
                </a:solidFill>
              </a:rPr>
              <a:t>org.glassfish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200" dirty="0" err="1" smtClean="0">
                <a:solidFill>
                  <a:srgbClr val="3C5790"/>
                </a:solidFill>
              </a:rPr>
              <a:t>artifactId</a:t>
            </a:r>
            <a:r>
              <a:rPr lang="en-US" sz="1200" dirty="0" smtClean="0">
                <a:solidFill>
                  <a:srgbClr val="3C5790"/>
                </a:solidFill>
              </a:rPr>
              <a:t>=</a:t>
            </a:r>
            <a:r>
              <a:rPr lang="en-US" sz="1200" dirty="0" err="1" smtClean="0">
                <a:solidFill>
                  <a:srgbClr val="3C5790"/>
                </a:solidFill>
              </a:rPr>
              <a:t>javax.json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JSON?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RFC 4627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JSON Java </a:t>
            </a:r>
            <a:r>
              <a:rPr lang="fr-CA" sz="1600" dirty="0" err="1" smtClean="0">
                <a:solidFill>
                  <a:srgbClr val="3C5790"/>
                </a:solidFill>
              </a:rPr>
              <a:t>libraries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Java API for JSON - JSR 353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JSR 353 </a:t>
            </a:r>
            <a:r>
              <a:rPr lang="fr-CA" sz="1600" dirty="0" err="1" smtClean="0">
                <a:solidFill>
                  <a:srgbClr val="3C5790"/>
                </a:solidFill>
              </a:rPr>
              <a:t>implementations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800" dirty="0" smtClean="0">
                <a:solidFill>
                  <a:srgbClr val="3C5790"/>
                </a:solidFill>
              </a:rPr>
              <a:t>PROS: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JSON is smaller than XML, and faster and easier to parse.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JSON is language independent.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JSON is "self-describing" and easy to understand.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JSON is lightweight text-data interchange format.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Very good support by all browsers.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Supported by many AJAX toolkits and JavaScript libraries.</a:t>
            </a:r>
          </a:p>
          <a:p>
            <a:r>
              <a:rPr lang="en-US" sz="1800" dirty="0" smtClean="0">
                <a:solidFill>
                  <a:srgbClr val="3C5790"/>
                </a:solidFill>
              </a:rPr>
              <a:t>CONS: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No namespace support, hence poor extensibility.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Limited development tools support.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http://en.wikipedia.org/wiki/JSON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http://www.ietf.org/rfc/rfc4627.txt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http://www.w3schools.com/json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http://myarch.com/json-pros-and-cons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http://www.jsonexample.com/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http://code.google.com/p/json-simple/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http://jettison.codehaus.org/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xstream.codehaus.org/json-tutorial.html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http://java.dzone.com/articles/java-api-json-processing-jsr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JSON?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JSON(JavaScript Object Notation) is a text-based open standard format.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The JSON format is described into RFC 4627.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This format is used for transmitting structured data over a network connection, between a client/server application.</a:t>
            </a: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RFC 4627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002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JSON can represent 4 primitive types: strings, numbers, Booleans and nulls.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Objects are an unordered collection of 0 or more name/value pairs.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JSON design goals were: portable, human-readable, minimal.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JSON default encoding is UTF-8. JSON can be represented using: UTF-8,UTF-16,UTF-32, Unicode.</a:t>
            </a:r>
          </a:p>
          <a:p>
            <a:r>
              <a:rPr lang="en-US" sz="1600" dirty="0" smtClean="0">
                <a:solidFill>
                  <a:srgbClr val="3C5790"/>
                </a:solidFill>
              </a:rPr>
              <a:t>The MIME media type for JSON  is </a:t>
            </a:r>
            <a:r>
              <a:rPr lang="en-US" sz="1600" b="1" dirty="0" smtClean="0">
                <a:solidFill>
                  <a:srgbClr val="3C5790"/>
                </a:solidFill>
              </a:rPr>
              <a:t>application/</a:t>
            </a:r>
            <a:r>
              <a:rPr lang="en-US" sz="1600" b="1" dirty="0" err="1" smtClean="0">
                <a:solidFill>
                  <a:srgbClr val="3C5790"/>
                </a:solidFill>
              </a:rPr>
              <a:t>json</a:t>
            </a:r>
            <a:r>
              <a:rPr lang="en-US" sz="1600" dirty="0" smtClean="0">
                <a:solidFill>
                  <a:srgbClr val="3C5790"/>
                </a:solidFill>
              </a:rPr>
              <a:t>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914775"/>
            <a:ext cx="3571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5400675"/>
            <a:ext cx="30765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5257800"/>
            <a:ext cx="18383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600" dirty="0" smtClean="0">
                <a:solidFill>
                  <a:srgbClr val="3C5790"/>
                </a:solidFill>
              </a:rPr>
              <a:t>There are Java libraries that enables the JSON operations like parsing and creation: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Json</a:t>
            </a:r>
            <a:r>
              <a:rPr lang="en-US" sz="1200" dirty="0" smtClean="0">
                <a:solidFill>
                  <a:srgbClr val="3C5790"/>
                </a:solidFill>
              </a:rPr>
              <a:t>-lib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Json</a:t>
            </a:r>
            <a:r>
              <a:rPr lang="en-US" sz="1200" dirty="0" smtClean="0">
                <a:solidFill>
                  <a:srgbClr val="3C5790"/>
                </a:solidFill>
              </a:rPr>
              <a:t>-simple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Jettison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Jackson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Google-</a:t>
            </a:r>
            <a:r>
              <a:rPr lang="en-US" sz="1200" dirty="0" err="1" smtClean="0">
                <a:solidFill>
                  <a:srgbClr val="3C5790"/>
                </a:solidFill>
              </a:rPr>
              <a:t>gson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Flexjson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Jsonmarshaller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Xstream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3C5790"/>
                </a:solidFill>
              </a:rPr>
              <a:t>Json</a:t>
            </a:r>
            <a:r>
              <a:rPr lang="en-US" sz="1600" b="1" dirty="0" smtClean="0">
                <a:solidFill>
                  <a:srgbClr val="3C5790"/>
                </a:solidFill>
              </a:rPr>
              <a:t>-Simple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Full compliance with RFC4627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 dependency on external libraries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Easy to use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Supports custom serialization using the  </a:t>
            </a:r>
            <a:r>
              <a:rPr lang="en-US" sz="1200" dirty="0" err="1" smtClean="0">
                <a:solidFill>
                  <a:srgbClr val="3C5790"/>
                </a:solidFill>
              </a:rPr>
              <a:t>JSONAware</a:t>
            </a:r>
            <a:r>
              <a:rPr lang="en-US" sz="1200" dirty="0" smtClean="0">
                <a:solidFill>
                  <a:srgbClr val="3C5790"/>
                </a:solidFill>
              </a:rPr>
              <a:t> interface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429000"/>
            <a:ext cx="3397811" cy="18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3352800"/>
            <a:ext cx="5023884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5867400"/>
            <a:ext cx="7905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827" y="2057400"/>
            <a:ext cx="383497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2590800"/>
            <a:ext cx="51911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6324600"/>
            <a:ext cx="78962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600" b="1" dirty="0" err="1" smtClean="0">
                <a:solidFill>
                  <a:srgbClr val="3C5790"/>
                </a:solidFill>
              </a:rPr>
              <a:t>Json</a:t>
            </a:r>
            <a:r>
              <a:rPr lang="en-US" sz="1600" b="1" dirty="0" smtClean="0">
                <a:solidFill>
                  <a:srgbClr val="3C5790"/>
                </a:solidFill>
              </a:rPr>
              <a:t>-lib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Dependency needed if working with XML and Groovy: commons-</a:t>
            </a:r>
            <a:r>
              <a:rPr lang="en-US" sz="1200" dirty="0" err="1" smtClean="0">
                <a:solidFill>
                  <a:srgbClr val="3C5790"/>
                </a:solidFill>
              </a:rPr>
              <a:t>lang</a:t>
            </a:r>
            <a:r>
              <a:rPr lang="en-US" sz="1200" dirty="0" smtClean="0">
                <a:solidFill>
                  <a:srgbClr val="3C5790"/>
                </a:solidFill>
              </a:rPr>
              <a:t>, commons-</a:t>
            </a:r>
            <a:r>
              <a:rPr lang="en-US" sz="1200" dirty="0" err="1" smtClean="0">
                <a:solidFill>
                  <a:srgbClr val="3C5790"/>
                </a:solidFill>
              </a:rPr>
              <a:t>beanutils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comons</a:t>
            </a:r>
            <a:r>
              <a:rPr lang="en-US" sz="1200" dirty="0" smtClean="0">
                <a:solidFill>
                  <a:srgbClr val="3C5790"/>
                </a:solidFill>
              </a:rPr>
              <a:t>-collections, commons-logging, </a:t>
            </a:r>
            <a:r>
              <a:rPr lang="en-US" sz="1200" dirty="0" err="1" smtClean="0">
                <a:solidFill>
                  <a:srgbClr val="3C5790"/>
                </a:solidFill>
              </a:rPr>
              <a:t>ezmorph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Supports custom serializations. Allows properties filtering</a:t>
            </a:r>
          </a:p>
          <a:p>
            <a:endParaRPr lang="en-US" sz="16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05200"/>
            <a:ext cx="3352800" cy="120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3574134"/>
            <a:ext cx="3200400" cy="1150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5410200"/>
            <a:ext cx="7162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Espace réservé du contenu 4"/>
          <p:cNvSpPr txBox="1">
            <a:spLocks/>
          </p:cNvSpPr>
          <p:nvPr/>
        </p:nvSpPr>
        <p:spPr bwMode="auto">
          <a:xfrm>
            <a:off x="152400" y="5334000"/>
            <a:ext cx="121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  <a:r>
              <a:rPr kumimoji="0" lang="en-US" sz="1600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endParaRPr kumimoji="0" lang="en-US" sz="120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JSON Java </a:t>
            </a:r>
            <a:r>
              <a:rPr lang="fr-CA" dirty="0" err="1" smtClean="0">
                <a:solidFill>
                  <a:schemeClr val="bg1"/>
                </a:solidFill>
              </a:rPr>
              <a:t>libraries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33600"/>
            <a:ext cx="2514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2825" y="2438400"/>
            <a:ext cx="30003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4495800"/>
            <a:ext cx="8534400" cy="8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8700" y="3505200"/>
            <a:ext cx="6134100" cy="45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" y="5867400"/>
            <a:ext cx="8724900" cy="36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6683</TotalTime>
  <Words>678</Words>
  <Application>Microsoft Office PowerPoint</Application>
  <PresentationFormat>On-screen Show (4:3)</PresentationFormat>
  <Paragraphs>116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143</vt:lpstr>
      <vt:lpstr>Java API for JSON</vt:lpstr>
      <vt:lpstr>Contents</vt:lpstr>
      <vt:lpstr>What is JSON?</vt:lpstr>
      <vt:lpstr>RFC 4627</vt:lpstr>
      <vt:lpstr>JSON Java libraries</vt:lpstr>
      <vt:lpstr>JSON Java libraries</vt:lpstr>
      <vt:lpstr>JSON Java libraries</vt:lpstr>
      <vt:lpstr>JSON Java libraries</vt:lpstr>
      <vt:lpstr>JSON Java libraries</vt:lpstr>
      <vt:lpstr>JSON Java libraries</vt:lpstr>
      <vt:lpstr>JSON Java libraries</vt:lpstr>
      <vt:lpstr>JSON Java libraries</vt:lpstr>
      <vt:lpstr>JSON Java libraries</vt:lpstr>
      <vt:lpstr>JSON Java libraries</vt:lpstr>
      <vt:lpstr>JSON Java libraries</vt:lpstr>
      <vt:lpstr>Java API for JSON – JSR 353</vt:lpstr>
      <vt:lpstr>Java API for JSON – JSR 353</vt:lpstr>
      <vt:lpstr>Java API for JSON – JSR 353</vt:lpstr>
      <vt:lpstr>JSR 353 implementations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697</cp:revision>
  <dcterms:created xsi:type="dcterms:W3CDTF">2012-04-12T06:19:17Z</dcterms:created>
  <dcterms:modified xsi:type="dcterms:W3CDTF">2013-04-09T16:03:50Z</dcterms:modified>
</cp:coreProperties>
</file>