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77" r:id="rId6"/>
    <p:sldId id="373" r:id="rId7"/>
    <p:sldId id="300" r:id="rId8"/>
    <p:sldId id="379" r:id="rId9"/>
    <p:sldId id="380" r:id="rId10"/>
    <p:sldId id="375" r:id="rId11"/>
    <p:sldId id="376" r:id="rId12"/>
    <p:sldId id="378" r:id="rId13"/>
    <p:sldId id="374" r:id="rId14"/>
    <p:sldId id="259" r:id="rId15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01/02/2015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Memcached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Java API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524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need to include the </a:t>
            </a:r>
            <a:r>
              <a:rPr lang="ro-RO" sz="1400" b="1" dirty="0" smtClean="0">
                <a:solidFill>
                  <a:srgbClr val="3C5790"/>
                </a:solidFill>
              </a:rPr>
              <a:t>spymemcached</a:t>
            </a:r>
            <a:r>
              <a:rPr lang="ro-RO" sz="1400" dirty="0" smtClean="0">
                <a:solidFill>
                  <a:srgbClr val="3C5790"/>
                </a:solidFill>
              </a:rPr>
              <a:t> library in order to use Memcache.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MemcachedClient</a:t>
            </a:r>
            <a:r>
              <a:rPr lang="en-US" sz="1400" dirty="0" smtClean="0">
                <a:solidFill>
                  <a:srgbClr val="3C5790"/>
                </a:solidFill>
              </a:rPr>
              <a:t> creates the </a:t>
            </a:r>
            <a:r>
              <a:rPr lang="en-US" sz="1400" dirty="0" err="1" smtClean="0">
                <a:solidFill>
                  <a:srgbClr val="3C5790"/>
                </a:solidFill>
              </a:rPr>
              <a:t>memcached</a:t>
            </a:r>
            <a:r>
              <a:rPr lang="en-US" sz="1400" dirty="0" smtClean="0">
                <a:solidFill>
                  <a:srgbClr val="3C5790"/>
                </a:solidFill>
              </a:rPr>
              <a:t> connection.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set method works like "fire and forget" and it's not blocking.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get method is synchronous and blocks until data is retrieved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We can store Java Serializable objects.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933825"/>
            <a:ext cx="6400800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Java API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762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Spymemcahed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offers asynchronous API with </a:t>
            </a:r>
            <a:r>
              <a:rPr lang="en-US" sz="1400" b="1" dirty="0" err="1" smtClean="0">
                <a:solidFill>
                  <a:srgbClr val="3C5790"/>
                </a:solidFill>
              </a:rPr>
              <a:t>asyncGet</a:t>
            </a:r>
            <a:r>
              <a:rPr lang="en-US" sz="1400" dirty="0" smtClean="0">
                <a:solidFill>
                  <a:srgbClr val="3C5790"/>
                </a:solidFill>
              </a:rPr>
              <a:t> method that returns a Future object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If we get timeout expired, we receive </a:t>
            </a:r>
            <a:r>
              <a:rPr lang="en-US" sz="1400" dirty="0" err="1" smtClean="0">
                <a:solidFill>
                  <a:srgbClr val="3C5790"/>
                </a:solidFill>
              </a:rPr>
              <a:t>TimeoutException</a:t>
            </a:r>
            <a:r>
              <a:rPr lang="en-US" sz="1400" dirty="0" smtClean="0">
                <a:solidFill>
                  <a:srgbClr val="3C5790"/>
                </a:solidFill>
              </a:rPr>
              <a:t> and it's best to safely cancel the operation using the </a:t>
            </a:r>
            <a:r>
              <a:rPr lang="en-US" sz="1400" b="1" dirty="0" smtClean="0">
                <a:solidFill>
                  <a:srgbClr val="3C5790"/>
                </a:solidFill>
              </a:rPr>
              <a:t>cancel</a:t>
            </a:r>
            <a:r>
              <a:rPr lang="en-US" sz="1400" dirty="0" smtClean="0">
                <a:solidFill>
                  <a:srgbClr val="3C5790"/>
                </a:solidFill>
              </a:rPr>
              <a:t>() method.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52575" y="3324225"/>
            <a:ext cx="59150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Java API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Memcached usual methods: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set</a:t>
            </a:r>
            <a:r>
              <a:rPr lang="en-US" sz="1400" dirty="0" smtClean="0">
                <a:solidFill>
                  <a:srgbClr val="3C5790"/>
                </a:solidFill>
              </a:rPr>
              <a:t> adds a new item in cache.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get</a:t>
            </a:r>
            <a:r>
              <a:rPr lang="en-US" sz="1400" dirty="0" smtClean="0">
                <a:solidFill>
                  <a:srgbClr val="3C5790"/>
                </a:solidFill>
              </a:rPr>
              <a:t> returns the value of the cache key.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add</a:t>
            </a:r>
            <a:r>
              <a:rPr lang="en-US" sz="1400" dirty="0" smtClean="0">
                <a:solidFill>
                  <a:srgbClr val="3C5790"/>
                </a:solidFill>
              </a:rPr>
              <a:t> adds a new key only if it doesn't already exist.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replace</a:t>
            </a:r>
            <a:r>
              <a:rPr lang="en-US" sz="1400" dirty="0" smtClean="0">
                <a:solidFill>
                  <a:srgbClr val="3C5790"/>
                </a:solidFill>
              </a:rPr>
              <a:t> will replace a value only if the key exists.</a:t>
            </a:r>
          </a:p>
          <a:p>
            <a:pPr lvl="1"/>
            <a:r>
              <a:rPr lang="en-US" sz="1400" b="1" dirty="0" smtClean="0">
                <a:solidFill>
                  <a:srgbClr val="3C5790"/>
                </a:solidFill>
              </a:rPr>
              <a:t>delete</a:t>
            </a:r>
            <a:r>
              <a:rPr lang="en-US" sz="1400" dirty="0" smtClean="0">
                <a:solidFill>
                  <a:srgbClr val="3C5790"/>
                </a:solidFill>
              </a:rPr>
              <a:t> deletes the cache entry for the key.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Conclusions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b="1" dirty="0" smtClean="0">
                <a:solidFill>
                  <a:srgbClr val="3C5790"/>
                </a:solidFill>
              </a:rPr>
              <a:t>Pros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Memcached</a:t>
            </a:r>
            <a:r>
              <a:rPr lang="en-US" sz="1400" dirty="0" smtClean="0">
                <a:solidFill>
                  <a:srgbClr val="3C5790"/>
                </a:solidFill>
              </a:rPr>
              <a:t> is </a:t>
            </a:r>
            <a:r>
              <a:rPr lang="en-US" sz="1400" dirty="0" smtClean="0">
                <a:solidFill>
                  <a:srgbClr val="3C5790"/>
                </a:solidFill>
              </a:rPr>
              <a:t>cross-platform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err="1" smtClean="0">
                <a:solidFill>
                  <a:srgbClr val="3C5790"/>
                </a:solidFill>
              </a:rPr>
              <a:t>Memcached</a:t>
            </a:r>
            <a:r>
              <a:rPr lang="en-US" sz="1400" dirty="0" smtClean="0">
                <a:solidFill>
                  <a:srgbClr val="3C5790"/>
                </a:solidFill>
              </a:rPr>
              <a:t> never blocks</a:t>
            </a:r>
            <a:r>
              <a:rPr lang="en-US" sz="1000" dirty="0" smtClean="0">
                <a:solidFill>
                  <a:srgbClr val="3C5790"/>
                </a:solidFill>
              </a:rPr>
              <a:t>.</a:t>
            </a:r>
            <a:endParaRPr lang="ro-RO" sz="1000" dirty="0" smtClean="0">
              <a:solidFill>
                <a:srgbClr val="3C5790"/>
              </a:solidFill>
            </a:endParaRP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Memcached is cheap.</a:t>
            </a:r>
          </a:p>
          <a:p>
            <a:r>
              <a:rPr lang="ro-RO" sz="1400" b="1" dirty="0" smtClean="0">
                <a:solidFill>
                  <a:srgbClr val="3C5790"/>
                </a:solidFill>
              </a:rPr>
              <a:t>Cons</a:t>
            </a:r>
            <a:r>
              <a:rPr lang="ro-RO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If we update content it's best to delete associated keys related to new </a:t>
            </a:r>
            <a:r>
              <a:rPr lang="en-US" sz="1400" dirty="0" smtClean="0">
                <a:solidFill>
                  <a:srgbClr val="3C5790"/>
                </a:solidFill>
              </a:rPr>
              <a:t>content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so </a:t>
            </a:r>
            <a:r>
              <a:rPr lang="en-US" sz="1400" dirty="0" smtClean="0">
                <a:solidFill>
                  <a:srgbClr val="3C5790"/>
                </a:solidFill>
              </a:rPr>
              <a:t>that data is new. If we don't do this we have stale </a:t>
            </a:r>
            <a:r>
              <a:rPr lang="en-US" sz="1400" dirty="0" smtClean="0">
                <a:solidFill>
                  <a:srgbClr val="3C5790"/>
                </a:solidFill>
              </a:rPr>
              <a:t>content</a:t>
            </a:r>
            <a:endParaRPr lang="ro-RO" sz="1400" dirty="0" smtClean="0">
              <a:solidFill>
                <a:srgbClr val="3C5790"/>
              </a:solidFill>
            </a:endParaRP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Memcached requires s</a:t>
            </a:r>
            <a:r>
              <a:rPr lang="en-US" sz="1400" dirty="0" err="1" smtClean="0">
                <a:solidFill>
                  <a:srgbClr val="3C5790"/>
                </a:solidFill>
              </a:rPr>
              <a:t>ize</a:t>
            </a:r>
            <a:r>
              <a:rPr lang="en-US" sz="1400" dirty="0" smtClean="0">
                <a:solidFill>
                  <a:srgbClr val="3C5790"/>
                </a:solidFill>
              </a:rPr>
              <a:t> requirements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Volatility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pPr lvl="1"/>
            <a:r>
              <a:rPr lang="en-US" sz="1400" dirty="0" smtClean="0">
                <a:solidFill>
                  <a:srgbClr val="3C5790"/>
                </a:solidFill>
              </a:rPr>
              <a:t>Security</a:t>
            </a:r>
            <a:r>
              <a:rPr lang="ro-RO" sz="1400" dirty="0" smtClean="0">
                <a:solidFill>
                  <a:srgbClr val="3C5790"/>
                </a:solidFill>
              </a:rPr>
              <a:t> issues as Memcached doesn’t require security information.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en.wikipedia.org/wiki/Memcached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P</a:t>
            </a:r>
            <a:r>
              <a:rPr lang="ro-RO" sz="1600" dirty="0" smtClean="0">
                <a:solidFill>
                  <a:schemeClr val="bg1"/>
                </a:solidFill>
              </a:rPr>
              <a:t>ackt </a:t>
            </a:r>
            <a:r>
              <a:rPr lang="fr-CA" sz="1600" dirty="0" smtClean="0">
                <a:solidFill>
                  <a:schemeClr val="bg1"/>
                </a:solidFill>
              </a:rPr>
              <a:t>P</a:t>
            </a:r>
            <a:r>
              <a:rPr lang="ro-RO" sz="1600" dirty="0" smtClean="0">
                <a:solidFill>
                  <a:schemeClr val="bg1"/>
                </a:solidFill>
              </a:rPr>
              <a:t>ublisher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Getting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Started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with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Memcached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http://blog.elijaa.org/?post/2010/05/21/Memcached-telnet-command-summary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Memcached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Installation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Telnet Commands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Java API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Memcached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5240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Memcached</a:t>
            </a:r>
            <a:r>
              <a:rPr lang="en-US" sz="1500" dirty="0" smtClean="0">
                <a:solidFill>
                  <a:srgbClr val="3C5790"/>
                </a:solidFill>
              </a:rPr>
              <a:t> is a general-purpose distributed memory caching system.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Memcached</a:t>
            </a:r>
            <a:r>
              <a:rPr lang="en-US" sz="1500" dirty="0" smtClean="0">
                <a:solidFill>
                  <a:srgbClr val="3C5790"/>
                </a:solidFill>
              </a:rPr>
              <a:t> is free and open-source under BSD </a:t>
            </a:r>
            <a:r>
              <a:rPr lang="en-US" sz="1500" dirty="0" err="1" smtClean="0">
                <a:solidFill>
                  <a:srgbClr val="3C5790"/>
                </a:solidFill>
              </a:rPr>
              <a:t>licence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Memcached</a:t>
            </a:r>
            <a:r>
              <a:rPr lang="en-US" sz="1500" dirty="0" smtClean="0">
                <a:solidFill>
                  <a:srgbClr val="3C5790"/>
                </a:solidFill>
              </a:rPr>
              <a:t> runs on Unix-like OS and Windows.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Memcached</a:t>
            </a:r>
            <a:r>
              <a:rPr lang="en-US" sz="1400" dirty="0" smtClean="0">
                <a:solidFill>
                  <a:srgbClr val="3C5790"/>
                </a:solidFill>
              </a:rPr>
              <a:t> server can listen on TCP or UDP port for caching calls.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2667000"/>
            <a:ext cx="3733800" cy="270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Memcached</a:t>
            </a:r>
            <a:r>
              <a:rPr lang="en-US" sz="1400" dirty="0" smtClean="0">
                <a:solidFill>
                  <a:srgbClr val="3C5790"/>
                </a:solidFill>
              </a:rPr>
              <a:t> API provide a very large hash table distributed across multiple machines.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size of this table is very </a:t>
            </a:r>
            <a:r>
              <a:rPr lang="en-US" sz="1400" dirty="0" smtClean="0">
                <a:solidFill>
                  <a:srgbClr val="3C5790"/>
                </a:solidFill>
              </a:rPr>
              <a:t>large</a:t>
            </a:r>
            <a:r>
              <a:rPr lang="ro-RO" sz="1400" dirty="0" smtClean="0">
                <a:solidFill>
                  <a:srgbClr val="3C5790"/>
                </a:solidFill>
              </a:rPr>
              <a:t>;i</a:t>
            </a:r>
            <a:r>
              <a:rPr lang="en-US" sz="1400" dirty="0" err="1" smtClean="0">
                <a:solidFill>
                  <a:srgbClr val="3C5790"/>
                </a:solidFill>
              </a:rPr>
              <a:t>t's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limited by available memory across a large number of server in a data centre.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Installation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On Ubuntu, Memcahed can be installed using: </a:t>
            </a:r>
            <a:r>
              <a:rPr lang="ro-RO" sz="1400" b="1" dirty="0" smtClean="0">
                <a:solidFill>
                  <a:srgbClr val="3C5790"/>
                </a:solidFill>
              </a:rPr>
              <a:t>sudo apt-get install memcahed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In order to verify the installation was done with success use following command : </a:t>
            </a:r>
            <a:r>
              <a:rPr lang="ro-RO" sz="1400" b="1" dirty="0" smtClean="0">
                <a:solidFill>
                  <a:srgbClr val="3C5790"/>
                </a:solidFill>
              </a:rPr>
              <a:t>ps aux | grep memcahed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3200400"/>
            <a:ext cx="8686800" cy="438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304800" y="4267200"/>
            <a:ext cx="8534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Memca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 was designed with Linux and not windows</a:t>
            </a: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but there is also Windows distribution and dll for Win x64 OS.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ro-RO" sz="1400" dirty="0" smtClean="0">
                <a:solidFill>
                  <a:srgbClr val="3C5790"/>
                </a:solidFill>
                <a:latin typeface="+mn-lt"/>
              </a:rPr>
              <a:t>To install run following command in cmd using administrator: </a:t>
            </a:r>
            <a:r>
              <a:rPr lang="ro-RO" sz="1400" b="1" dirty="0" smtClean="0">
                <a:solidFill>
                  <a:srgbClr val="3C5790"/>
                </a:solidFill>
                <a:latin typeface="+mn-lt"/>
              </a:rPr>
              <a:t>memcached.exe –d install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ro-RO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start: </a:t>
            </a:r>
            <a:r>
              <a:rPr kumimoji="0" lang="ro-RO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memcached.exe</a:t>
            </a:r>
            <a:r>
              <a:rPr kumimoji="0" lang="ro-RO" sz="1400" b="1" i="0" u="none" strike="noStrike" kern="1200" cap="none" spc="0" normalizeH="0" noProof="0" dirty="0" smtClean="0">
                <a:ln>
                  <a:noFill/>
                </a:ln>
                <a:solidFill>
                  <a:srgbClr val="3C579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–d start</a:t>
            </a:r>
            <a:endParaRPr kumimoji="0" lang="en-US" sz="1400" b="1" i="0" u="none" strike="noStrike" kern="1200" cap="none" spc="0" normalizeH="0" baseline="0" noProof="0" dirty="0" smtClean="0">
              <a:ln>
                <a:noFill/>
              </a:ln>
              <a:solidFill>
                <a:srgbClr val="3C579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Core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On Unix the configuration can be found on </a:t>
            </a:r>
            <a:r>
              <a:rPr lang="ro-RO" sz="1400" b="1" dirty="0" smtClean="0">
                <a:solidFill>
                  <a:srgbClr val="3C5790"/>
                </a:solidFill>
              </a:rPr>
              <a:t>/etc/memcached.conf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Memcached can be used with languages as: PHP, Ruby, Python, Java, Rails, Django, Play.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Memcached</a:t>
            </a:r>
            <a:r>
              <a:rPr lang="en-US" sz="1400" dirty="0" smtClean="0">
                <a:solidFill>
                  <a:srgbClr val="3C5790"/>
                </a:solidFill>
              </a:rPr>
              <a:t> default listening interface is </a:t>
            </a:r>
            <a:r>
              <a:rPr lang="en-US" sz="1400" dirty="0" smtClean="0">
                <a:solidFill>
                  <a:srgbClr val="3C5790"/>
                </a:solidFill>
              </a:rPr>
              <a:t>127.0.0.1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Memcached will start on default port </a:t>
            </a:r>
            <a:r>
              <a:rPr lang="ro-RO" sz="1400" b="1" dirty="0" smtClean="0">
                <a:solidFill>
                  <a:srgbClr val="3C5790"/>
                </a:solidFill>
              </a:rPr>
              <a:t>11211</a:t>
            </a:r>
            <a:r>
              <a:rPr lang="ro-RO" sz="1400" dirty="0" smtClean="0">
                <a:solidFill>
                  <a:srgbClr val="3C5790"/>
                </a:solidFill>
              </a:rPr>
              <a:t> waiting for TCP connections.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number of thread used is </a:t>
            </a:r>
            <a:r>
              <a:rPr lang="en-US" sz="1400" b="1" dirty="0" smtClean="0">
                <a:solidFill>
                  <a:srgbClr val="3C5790"/>
                </a:solidFill>
              </a:rPr>
              <a:t>4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Memcached</a:t>
            </a:r>
            <a:r>
              <a:rPr lang="en-US" sz="1400" dirty="0" smtClean="0">
                <a:solidFill>
                  <a:srgbClr val="3C5790"/>
                </a:solidFill>
              </a:rPr>
              <a:t> starts with </a:t>
            </a:r>
            <a:r>
              <a:rPr lang="en-US" sz="1400" b="1" dirty="0" smtClean="0">
                <a:solidFill>
                  <a:srgbClr val="3C5790"/>
                </a:solidFill>
              </a:rPr>
              <a:t>64MB</a:t>
            </a:r>
            <a:r>
              <a:rPr lang="en-US" sz="1400" dirty="0" smtClean="0">
                <a:solidFill>
                  <a:srgbClr val="3C5790"/>
                </a:solidFill>
              </a:rPr>
              <a:t> RAM assigned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number of </a:t>
            </a:r>
            <a:r>
              <a:rPr lang="en-US" sz="1400" dirty="0" err="1" smtClean="0">
                <a:solidFill>
                  <a:srgbClr val="3C5790"/>
                </a:solidFill>
              </a:rPr>
              <a:t>simulatenous</a:t>
            </a:r>
            <a:r>
              <a:rPr lang="en-US" sz="1400" dirty="0" smtClean="0">
                <a:solidFill>
                  <a:srgbClr val="3C5790"/>
                </a:solidFill>
              </a:rPr>
              <a:t> incoming connections can be </a:t>
            </a:r>
            <a:r>
              <a:rPr lang="en-US" sz="1400" dirty="0" err="1" smtClean="0">
                <a:solidFill>
                  <a:srgbClr val="3C5790"/>
                </a:solidFill>
              </a:rPr>
              <a:t>limited.Default</a:t>
            </a:r>
            <a:r>
              <a:rPr lang="en-US" sz="1400" dirty="0" smtClean="0">
                <a:solidFill>
                  <a:srgbClr val="3C5790"/>
                </a:solidFill>
              </a:rPr>
              <a:t> value is </a:t>
            </a:r>
            <a:r>
              <a:rPr lang="en-US" sz="1400" b="1" dirty="0" smtClean="0">
                <a:solidFill>
                  <a:srgbClr val="3C5790"/>
                </a:solidFill>
              </a:rPr>
              <a:t>1024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Telnet Commands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514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can connect to Memcached using telnet and use commands like: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get</a:t>
            </a:r>
            <a:r>
              <a:rPr lang="ro-RO" sz="1400" dirty="0" smtClean="0">
                <a:solidFill>
                  <a:srgbClr val="3C5790"/>
                </a:solidFill>
              </a:rPr>
              <a:t>: get &lt;key&gt; * 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set</a:t>
            </a:r>
            <a:r>
              <a:rPr lang="ro-RO" sz="1400" dirty="0" smtClean="0">
                <a:solidFill>
                  <a:srgbClr val="3C5790"/>
                </a:solidFill>
              </a:rPr>
              <a:t>: set &lt;key&gt; &lt;flags&gt; &lt;exptime&gt; &lt;bytes&gt; [noreply] \r\n&lt;value&gt;\r\n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add</a:t>
            </a:r>
            <a:r>
              <a:rPr lang="ro-RO" sz="1400" dirty="0" smtClean="0">
                <a:solidFill>
                  <a:srgbClr val="3C5790"/>
                </a:solidFill>
              </a:rPr>
              <a:t>: add &lt;key&gt; &lt;flags&gt; &lt;exptime&gt; &lt;bytes&gt; [noreply]\r\n&lt;value&gt;\r\n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replace</a:t>
            </a:r>
            <a:r>
              <a:rPr lang="ro-RO" sz="1400" dirty="0" smtClean="0">
                <a:solidFill>
                  <a:srgbClr val="3C5790"/>
                </a:solidFill>
              </a:rPr>
              <a:t>: replace &lt;key&gt; &lt;flags&gt; &lt;exptime&gt; &lt;bytes&gt; [noreply]\r\n&lt;value&gt;\r\n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append</a:t>
            </a:r>
            <a:r>
              <a:rPr lang="ro-RO" sz="1400" dirty="0" smtClean="0">
                <a:solidFill>
                  <a:srgbClr val="3C5790"/>
                </a:solidFill>
              </a:rPr>
              <a:t>: append &lt;key&gt; &lt;flags&gt; &lt;exptime&gt; &lt;bytes&gt; [noreply]\r\n&lt;value&gt;\r\n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prepend</a:t>
            </a:r>
            <a:r>
              <a:rPr lang="ro-RO" sz="1400" dirty="0" smtClean="0">
                <a:solidFill>
                  <a:srgbClr val="3C5790"/>
                </a:solidFill>
              </a:rPr>
              <a:t>: prepend &lt;key&gt; &lt;flags&gt; &lt;exptime&gt; &lt;bytes&gt; [noreply]\r\n&lt;value&gt;\r\n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cas</a:t>
            </a:r>
            <a:r>
              <a:rPr lang="ro-RO" sz="1400" dirty="0" smtClean="0">
                <a:solidFill>
                  <a:srgbClr val="3C5790"/>
                </a:solidFill>
              </a:rPr>
              <a:t>: cas &lt;key&gt; &lt;flags&gt; &lt;exptime&gt; &lt;bytes&gt; &lt;cas unique&gt; [noreply]\r\n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delete</a:t>
            </a:r>
            <a:r>
              <a:rPr lang="ro-RO" sz="1400" dirty="0" smtClean="0">
                <a:solidFill>
                  <a:srgbClr val="3C5790"/>
                </a:solidFill>
              </a:rPr>
              <a:t>: delete &lt;key&gt; [&lt;time&gt;] [noreply]\r\n</a:t>
            </a:r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Telnet Commands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514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We can connect to Memcached using telnet and use commands like: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incr</a:t>
            </a:r>
            <a:r>
              <a:rPr lang="ro-RO" sz="1400" dirty="0" smtClean="0">
                <a:solidFill>
                  <a:srgbClr val="3C5790"/>
                </a:solidFill>
              </a:rPr>
              <a:t>: incr &lt;key&gt; &lt;value&gt; [noreply]\r\n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decr</a:t>
            </a:r>
            <a:r>
              <a:rPr lang="ro-RO" sz="1400" dirty="0" smtClean="0">
                <a:solidFill>
                  <a:srgbClr val="3C5790"/>
                </a:solidFill>
              </a:rPr>
              <a:t>: decr &lt;key&gt; &lt;value&gt; [noreply]\r\n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touch</a:t>
            </a:r>
            <a:r>
              <a:rPr lang="ro-RO" sz="1400" dirty="0" smtClean="0">
                <a:solidFill>
                  <a:srgbClr val="3C5790"/>
                </a:solidFill>
              </a:rPr>
              <a:t>: touch &lt;key&gt; &lt;exptime&gt; [noreply]\r\n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stats</a:t>
            </a:r>
            <a:r>
              <a:rPr lang="ro-RO" sz="1400" dirty="0" smtClean="0">
                <a:solidFill>
                  <a:srgbClr val="3C5790"/>
                </a:solidFill>
              </a:rPr>
              <a:t>:  stats\r\n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flush_all</a:t>
            </a:r>
            <a:r>
              <a:rPr lang="ro-RO" sz="1400" dirty="0" smtClean="0">
                <a:solidFill>
                  <a:srgbClr val="3C5790"/>
                </a:solidFill>
              </a:rPr>
              <a:t>: </a:t>
            </a:r>
            <a:r>
              <a:rPr lang="ro-RO" sz="1400" dirty="0" smtClean="0">
                <a:solidFill>
                  <a:srgbClr val="3C5790"/>
                </a:solidFill>
              </a:rPr>
              <a:t>flush_all [&lt;time&gt;] [noreply]\r\n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version</a:t>
            </a:r>
            <a:r>
              <a:rPr lang="ro-RO" sz="1400" dirty="0" smtClean="0">
                <a:solidFill>
                  <a:srgbClr val="3C5790"/>
                </a:solidFill>
              </a:rPr>
              <a:t>: version\r\n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verbosity</a:t>
            </a:r>
            <a:r>
              <a:rPr lang="ro-RO" sz="1400" dirty="0" smtClean="0">
                <a:solidFill>
                  <a:srgbClr val="3C5790"/>
                </a:solidFill>
              </a:rPr>
              <a:t>: erbosity &lt;level&gt; [noreply]\r\n</a:t>
            </a:r>
          </a:p>
          <a:p>
            <a:pPr lvl="1"/>
            <a:r>
              <a:rPr lang="ro-RO" sz="1400" b="1" dirty="0" smtClean="0">
                <a:solidFill>
                  <a:srgbClr val="3C5790"/>
                </a:solidFill>
              </a:rPr>
              <a:t>quit</a:t>
            </a:r>
            <a:r>
              <a:rPr lang="ro-RO" sz="1400" dirty="0" smtClean="0">
                <a:solidFill>
                  <a:srgbClr val="3C5790"/>
                </a:solidFill>
              </a:rPr>
              <a:t>: quit</a:t>
            </a:r>
            <a:endParaRPr lang="ro-RO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6111</TotalTime>
  <Words>746</Words>
  <Application>Microsoft Office PowerPoint</Application>
  <PresentationFormat>On-screen Show (4:3)</PresentationFormat>
  <Paragraphs>86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143</vt:lpstr>
      <vt:lpstr>Memcached</vt:lpstr>
      <vt:lpstr>Contents</vt:lpstr>
      <vt:lpstr>What is Memcached?</vt:lpstr>
      <vt:lpstr>Architecture</vt:lpstr>
      <vt:lpstr>Features</vt:lpstr>
      <vt:lpstr>Installation</vt:lpstr>
      <vt:lpstr>Core</vt:lpstr>
      <vt:lpstr>Telnet Commands</vt:lpstr>
      <vt:lpstr>Telnet Commands (cont.)</vt:lpstr>
      <vt:lpstr>Java API</vt:lpstr>
      <vt:lpstr>Java API (cont.)</vt:lpstr>
      <vt:lpstr>Java API (cont.)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663</cp:revision>
  <dcterms:created xsi:type="dcterms:W3CDTF">2012-04-12T06:19:17Z</dcterms:created>
  <dcterms:modified xsi:type="dcterms:W3CDTF">2015-02-02T03:16:39Z</dcterms:modified>
</cp:coreProperties>
</file>