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301" r:id="rId6"/>
    <p:sldId id="303" r:id="rId7"/>
    <p:sldId id="304" r:id="rId8"/>
    <p:sldId id="305" r:id="rId9"/>
    <p:sldId id="302" r:id="rId10"/>
    <p:sldId id="259" r:id="rId1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29/01/2015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Mockito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P</a:t>
            </a:r>
            <a:r>
              <a:rPr lang="ro-RO" sz="1600" dirty="0" smtClean="0">
                <a:solidFill>
                  <a:schemeClr val="bg1"/>
                </a:solidFill>
              </a:rPr>
              <a:t>ackt</a:t>
            </a:r>
            <a:r>
              <a:rPr lang="en-US" sz="1600" dirty="0" smtClean="0">
                <a:solidFill>
                  <a:schemeClr val="bg1"/>
                </a:solidFill>
              </a:rPr>
              <a:t>P</a:t>
            </a:r>
            <a:r>
              <a:rPr lang="ro-RO" sz="1600" dirty="0" smtClean="0">
                <a:solidFill>
                  <a:schemeClr val="bg1"/>
                </a:solidFill>
              </a:rPr>
              <a:t>ublisher - </a:t>
            </a:r>
            <a:r>
              <a:rPr lang="en-US" sz="1600" dirty="0" smtClean="0">
                <a:solidFill>
                  <a:schemeClr val="bg1"/>
                </a:solidFill>
              </a:rPr>
              <a:t>Test-Driven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Development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with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Mockito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http://en.wikipedia.org/wiki/Mockito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http://mockito.org/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Mockito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TDD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Mockito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Mockito</a:t>
            </a:r>
            <a:r>
              <a:rPr lang="en-US" sz="1500" dirty="0" smtClean="0">
                <a:solidFill>
                  <a:srgbClr val="3C5790"/>
                </a:solidFill>
              </a:rPr>
              <a:t> is an open source testing framework for Java under MIT license.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Mockito</a:t>
            </a:r>
            <a:r>
              <a:rPr lang="en-US" sz="1500" dirty="0" smtClean="0">
                <a:solidFill>
                  <a:srgbClr val="3C5790"/>
                </a:solidFill>
              </a:rPr>
              <a:t> allows creation of mock objects in automated unit tests for the purpose of TDD(Test Driven </a:t>
            </a:r>
            <a:r>
              <a:rPr lang="en-US" sz="1500" dirty="0" err="1" smtClean="0">
                <a:solidFill>
                  <a:srgbClr val="3C5790"/>
                </a:solidFill>
              </a:rPr>
              <a:t>Developement</a:t>
            </a:r>
            <a:r>
              <a:rPr lang="en-US" sz="1500" dirty="0" smtClean="0">
                <a:solidFill>
                  <a:srgbClr val="3C5790"/>
                </a:solidFill>
              </a:rPr>
              <a:t>) or BDD(</a:t>
            </a:r>
            <a:r>
              <a:rPr lang="en-US" sz="1500" dirty="0" err="1" smtClean="0">
                <a:solidFill>
                  <a:srgbClr val="3C5790"/>
                </a:solidFill>
              </a:rPr>
              <a:t>Behaviour</a:t>
            </a:r>
            <a:r>
              <a:rPr lang="en-US" sz="1500" dirty="0" smtClean="0">
                <a:solidFill>
                  <a:srgbClr val="3C5790"/>
                </a:solidFill>
              </a:rPr>
              <a:t> Drive Development).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TDD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TDD stands for Test-Driven Development and it’s an evolutionary development approach.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 of TDD testing frameworks: </a:t>
            </a:r>
            <a:r>
              <a:rPr lang="en-US" sz="1400" dirty="0" err="1" smtClean="0">
                <a:solidFill>
                  <a:srgbClr val="3C5790"/>
                </a:solidFill>
              </a:rPr>
              <a:t>SpryTest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Jtest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JUnit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TestNG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TDD is a software development process that relies on the repetition of a very short circle: writing of automated test case then produces the minimum amount of code to pass that test and fin</a:t>
            </a:r>
            <a:r>
              <a:rPr lang="ro-RO" sz="1400" dirty="0" smtClean="0">
                <a:solidFill>
                  <a:srgbClr val="3C5790"/>
                </a:solidFill>
              </a:rPr>
              <a:t>a</a:t>
            </a:r>
            <a:r>
              <a:rPr lang="en-US" sz="1400" dirty="0" err="1" smtClean="0">
                <a:solidFill>
                  <a:srgbClr val="3C5790"/>
                </a:solidFill>
              </a:rPr>
              <a:t>lly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refactors</a:t>
            </a:r>
            <a:r>
              <a:rPr lang="en-US" sz="1400" dirty="0" smtClean="0">
                <a:solidFill>
                  <a:srgbClr val="3C5790"/>
                </a:solidFill>
              </a:rPr>
              <a:t> the new code to acceptable standards.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073806"/>
            <a:ext cx="5195770" cy="3707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Core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use @</a:t>
            </a:r>
            <a:r>
              <a:rPr lang="ro-RO" sz="1400" b="1" dirty="0" smtClean="0">
                <a:solidFill>
                  <a:srgbClr val="3C5790"/>
                </a:solidFill>
              </a:rPr>
              <a:t>Mock</a:t>
            </a:r>
            <a:r>
              <a:rPr lang="ro-RO" sz="1400" dirty="0" smtClean="0">
                <a:solidFill>
                  <a:srgbClr val="3C5790"/>
                </a:solidFill>
              </a:rPr>
              <a:t> annotations to create mocks.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Before running the tests we need to call the </a:t>
            </a:r>
            <a:r>
              <a:rPr lang="ro-RO" sz="1400" b="1" dirty="0" smtClean="0">
                <a:solidFill>
                  <a:srgbClr val="3C5790"/>
                </a:solidFill>
              </a:rPr>
              <a:t>initMocks()</a:t>
            </a:r>
            <a:r>
              <a:rPr lang="ro-RO" sz="1400" dirty="0" smtClean="0">
                <a:solidFill>
                  <a:srgbClr val="3C5790"/>
                </a:solidFill>
              </a:rPr>
              <a:t> method from </a:t>
            </a:r>
            <a:r>
              <a:rPr lang="ro-RO" sz="1400" b="1" dirty="0" smtClean="0">
                <a:solidFill>
                  <a:srgbClr val="3C5790"/>
                </a:solidFill>
              </a:rPr>
              <a:t>MockitoAnnotation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or annotate the class with </a:t>
            </a:r>
            <a:r>
              <a:rPr lang="ro-RO" sz="1400" b="1" dirty="0" smtClean="0">
                <a:solidFill>
                  <a:srgbClr val="3C5790"/>
                </a:solidFill>
              </a:rPr>
              <a:t>@RunWith(MockitoJUnitRunner.class)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b="1" dirty="0" smtClean="0">
                <a:solidFill>
                  <a:srgbClr val="3C5790"/>
                </a:solidFill>
              </a:rPr>
              <a:t>Mockito</a:t>
            </a:r>
            <a:r>
              <a:rPr lang="ro-RO" sz="1400" dirty="0" smtClean="0">
                <a:solidFill>
                  <a:srgbClr val="3C5790"/>
                </a:solidFill>
              </a:rPr>
              <a:t> class is useful because we can instruct mock objects how to react when called.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verify</a:t>
            </a:r>
            <a:r>
              <a:rPr lang="ro-RO" sz="1400" dirty="0" smtClean="0">
                <a:solidFill>
                  <a:srgbClr val="3C5790"/>
                </a:solidFill>
              </a:rPr>
              <a:t> method verifies that certain methods from mock object is called or not.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419600"/>
            <a:ext cx="4648200" cy="226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810000"/>
            <a:ext cx="4114800" cy="16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thenReturn</a:t>
            </a:r>
            <a:r>
              <a:rPr lang="en-US" sz="1400" b="1" dirty="0" smtClean="0">
                <a:solidFill>
                  <a:srgbClr val="3C5790"/>
                </a:solidFill>
              </a:rPr>
              <a:t>(objects...)</a:t>
            </a:r>
            <a:r>
              <a:rPr lang="en-US" sz="1400" dirty="0" smtClean="0">
                <a:solidFill>
                  <a:srgbClr val="3C5790"/>
                </a:solidFill>
              </a:rPr>
              <a:t> takes variable arguments and comma separated return values as bellow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Bellow the getItemsExpireInAMonth will return first the expiredList object and then null.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200400"/>
            <a:ext cx="64960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Answer</a:t>
            </a:r>
            <a:r>
              <a:rPr lang="en-US" sz="1400" dirty="0" smtClean="0">
                <a:solidFill>
                  <a:srgbClr val="3C5790"/>
                </a:solidFill>
              </a:rPr>
              <a:t> interface could be very handy.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581400"/>
            <a:ext cx="4267200" cy="263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514600"/>
            <a:ext cx="58197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Core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</a:t>
            </a:r>
            <a:r>
              <a:rPr lang="en-US" sz="1400" dirty="0" err="1" smtClean="0">
                <a:solidFill>
                  <a:srgbClr val="3C5790"/>
                </a:solidFill>
              </a:rPr>
              <a:t>Mockito</a:t>
            </a:r>
            <a:r>
              <a:rPr lang="en-US" sz="1400" dirty="0" smtClean="0">
                <a:solidFill>
                  <a:srgbClr val="3C5790"/>
                </a:solidFill>
              </a:rPr>
              <a:t>, we can create spies of real objects.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Unlike stubbing, when we use the </a:t>
            </a:r>
            <a:r>
              <a:rPr lang="en-US" sz="1400" b="1" dirty="0" smtClean="0">
                <a:solidFill>
                  <a:srgbClr val="3C5790"/>
                </a:solidFill>
              </a:rPr>
              <a:t>spy</a:t>
            </a:r>
            <a:r>
              <a:rPr lang="en-US" sz="1400" dirty="0" smtClean="0">
                <a:solidFill>
                  <a:srgbClr val="3C5790"/>
                </a:solidFill>
              </a:rPr>
              <a:t> then the real methods are called (unless a method was stubbed).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1516" y="2743200"/>
            <a:ext cx="4474484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Mockito is a powerful testing framework easy to use.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6282</TotalTime>
  <Words>294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143</vt:lpstr>
      <vt:lpstr>Mockito</vt:lpstr>
      <vt:lpstr>Contents</vt:lpstr>
      <vt:lpstr>What is Mockito?</vt:lpstr>
      <vt:lpstr>TDD</vt:lpstr>
      <vt:lpstr>Core</vt:lpstr>
      <vt:lpstr>Core (cont.)</vt:lpstr>
      <vt:lpstr>Core (cont.)</vt:lpstr>
      <vt:lpstr>Core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652</cp:revision>
  <dcterms:created xsi:type="dcterms:W3CDTF">2012-04-12T06:19:17Z</dcterms:created>
  <dcterms:modified xsi:type="dcterms:W3CDTF">2015-01-29T17:53:14Z</dcterms:modified>
</cp:coreProperties>
</file>