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81" r:id="rId6"/>
    <p:sldId id="300" r:id="rId7"/>
    <p:sldId id="386" r:id="rId8"/>
    <p:sldId id="385" r:id="rId9"/>
    <p:sldId id="387" r:id="rId10"/>
    <p:sldId id="390" r:id="rId11"/>
    <p:sldId id="391" r:id="rId12"/>
    <p:sldId id="388" r:id="rId13"/>
    <p:sldId id="389" r:id="rId14"/>
    <p:sldId id="384" r:id="rId15"/>
    <p:sldId id="259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Netty </a:t>
            </a:r>
            <a:r>
              <a:rPr lang="ro-RO" sz="4000" dirty="0" smtClean="0">
                <a:solidFill>
                  <a:schemeClr val="bg1"/>
                </a:solidFill>
              </a:rPr>
              <a:t>3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two variations for </a:t>
            </a:r>
            <a:r>
              <a:rPr lang="en-US" sz="1400" dirty="0" err="1" smtClean="0">
                <a:solidFill>
                  <a:srgbClr val="3C5790"/>
                </a:solidFill>
              </a:rPr>
              <a:t>ChannelFactories</a:t>
            </a:r>
            <a:r>
              <a:rPr lang="en-US" sz="1400" dirty="0" smtClean="0">
                <a:solidFill>
                  <a:srgbClr val="3C5790"/>
                </a:solidFill>
              </a:rPr>
              <a:t>: one for client channels and one for server channels.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UDP based channel factories are the same for clients and servers as they are considered connectionless.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constructors for the TCP NIO </a:t>
            </a:r>
            <a:r>
              <a:rPr lang="en-US" sz="1400" dirty="0" err="1" smtClean="0">
                <a:solidFill>
                  <a:srgbClr val="3C5790"/>
                </a:solidFill>
              </a:rPr>
              <a:t>ChannelFactories</a:t>
            </a:r>
            <a:r>
              <a:rPr lang="en-US" sz="1400" dirty="0" smtClean="0">
                <a:solidFill>
                  <a:srgbClr val="3C5790"/>
                </a:solidFill>
              </a:rPr>
              <a:t> contains 2 thread pools: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boss </a:t>
            </a:r>
            <a:r>
              <a:rPr lang="en-US" sz="1200" dirty="0" smtClean="0">
                <a:solidFill>
                  <a:srgbClr val="3C5790"/>
                </a:solidFill>
              </a:rPr>
              <a:t>threads: create and connect/bin sockets and pass them to worker threads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worker </a:t>
            </a:r>
            <a:r>
              <a:rPr lang="en-US" sz="1200" dirty="0" smtClean="0">
                <a:solidFill>
                  <a:srgbClr val="3C5790"/>
                </a:solidFill>
              </a:rPr>
              <a:t>threads: performs all </a:t>
            </a:r>
            <a:r>
              <a:rPr lang="en-US" sz="1200" dirty="0" err="1" smtClean="0">
                <a:solidFill>
                  <a:srgbClr val="3C5790"/>
                </a:solidFill>
              </a:rPr>
              <a:t>async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I/</a:t>
            </a:r>
            <a:r>
              <a:rPr lang="ro-RO" sz="1200" dirty="0" smtClean="0">
                <a:solidFill>
                  <a:srgbClr val="3C5790"/>
                </a:solidFill>
              </a:rPr>
              <a:t>O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, everything occurs asynchronously, the driving code patterns consist of bits of code that generate events(like Connect, Disconnect and Write).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these events in the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API are instances of the interface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ChannelEvent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add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ChannelHandlers</a:t>
            </a:r>
            <a:r>
              <a:rPr lang="en-US" sz="1400" dirty="0" smtClean="0">
                <a:solidFill>
                  <a:srgbClr val="3C5790"/>
                </a:solidFill>
              </a:rPr>
              <a:t> to the pipeline.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ChannelHandlers</a:t>
            </a:r>
            <a:r>
              <a:rPr lang="en-US" sz="1400" dirty="0" smtClean="0">
                <a:solidFill>
                  <a:srgbClr val="3C5790"/>
                </a:solidFill>
              </a:rPr>
              <a:t> in use are probably encoders and decoders: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Encoder</a:t>
            </a:r>
            <a:r>
              <a:rPr lang="en-US" sz="1200" dirty="0" smtClean="0">
                <a:solidFill>
                  <a:srgbClr val="3C5790"/>
                </a:solidFill>
              </a:rPr>
              <a:t>: converts a non </a:t>
            </a:r>
            <a:r>
              <a:rPr lang="en-US" sz="1200" dirty="0" err="1" smtClean="0">
                <a:solidFill>
                  <a:srgbClr val="3C5790"/>
                </a:solidFill>
              </a:rPr>
              <a:t>ChannelBuffer</a:t>
            </a:r>
            <a:r>
              <a:rPr lang="en-US" sz="1200" dirty="0" smtClean="0">
                <a:solidFill>
                  <a:srgbClr val="3C5790"/>
                </a:solidFill>
              </a:rPr>
              <a:t> object into a </a:t>
            </a:r>
            <a:r>
              <a:rPr lang="en-US" sz="1200" dirty="0" err="1" smtClean="0">
                <a:solidFill>
                  <a:srgbClr val="3C5790"/>
                </a:solidFill>
              </a:rPr>
              <a:t>ChannelBuffer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Decoder</a:t>
            </a:r>
            <a:r>
              <a:rPr lang="en-US" sz="1200" dirty="0" smtClean="0">
                <a:solidFill>
                  <a:srgbClr val="3C5790"/>
                </a:solidFill>
              </a:rPr>
              <a:t>: reverse of an encoder where a </a:t>
            </a:r>
            <a:r>
              <a:rPr lang="en-US" sz="1200" dirty="0" err="1" smtClean="0">
                <a:solidFill>
                  <a:srgbClr val="3C5790"/>
                </a:solidFill>
              </a:rPr>
              <a:t>ChannelBuffer's</a:t>
            </a:r>
            <a:r>
              <a:rPr lang="en-US" sz="1200" dirty="0" smtClean="0">
                <a:solidFill>
                  <a:srgbClr val="3C5790"/>
                </a:solidFill>
              </a:rPr>
              <a:t> contents are converted in other objects.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429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Any requested operation might not have been performed yet because all operations are asynchronous in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following code might close the connection even before a message is sent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call the close method after the </a:t>
            </a:r>
            <a:r>
              <a:rPr lang="en-US" sz="1400" dirty="0" err="1" smtClean="0">
                <a:solidFill>
                  <a:srgbClr val="3C5790"/>
                </a:solidFill>
              </a:rPr>
              <a:t>ChannelFuture</a:t>
            </a:r>
            <a:r>
              <a:rPr lang="en-US" sz="1400" dirty="0" smtClean="0">
                <a:solidFill>
                  <a:srgbClr val="3C5790"/>
                </a:solidFill>
              </a:rPr>
              <a:t>, which was returned by the write method, notifies you when the write operation has been done.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close</a:t>
            </a:r>
            <a:r>
              <a:rPr lang="en-US" sz="1400" dirty="0" smtClean="0">
                <a:solidFill>
                  <a:srgbClr val="3C5790"/>
                </a:solidFill>
              </a:rPr>
              <a:t> operation also might not close the connection immediately, and it returns a </a:t>
            </a:r>
            <a:r>
              <a:rPr lang="en-US" sz="1400" dirty="0" err="1" smtClean="0">
                <a:solidFill>
                  <a:srgbClr val="3C5790"/>
                </a:solidFill>
              </a:rPr>
              <a:t>ChannelFuture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ChannelEvent</a:t>
            </a:r>
            <a:r>
              <a:rPr lang="en-US" sz="1400" dirty="0" smtClean="0">
                <a:solidFill>
                  <a:srgbClr val="3C5790"/>
                </a:solidFill>
              </a:rPr>
              <a:t> can be either an </a:t>
            </a:r>
            <a:r>
              <a:rPr lang="en-US" sz="1400" b="1" dirty="0" smtClean="0">
                <a:solidFill>
                  <a:srgbClr val="3C5790"/>
                </a:solidFill>
              </a:rPr>
              <a:t>upstream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smtClean="0">
                <a:solidFill>
                  <a:srgbClr val="3C5790"/>
                </a:solidFill>
              </a:rPr>
              <a:t>downstream</a:t>
            </a:r>
            <a:r>
              <a:rPr lang="en-US" sz="1400" dirty="0" smtClean="0">
                <a:solidFill>
                  <a:srgbClr val="3C5790"/>
                </a:solidFill>
              </a:rPr>
              <a:t> event depending on the direction where the event </a:t>
            </a:r>
            <a:r>
              <a:rPr lang="en-US" sz="1400" dirty="0" smtClean="0">
                <a:solidFill>
                  <a:srgbClr val="3C5790"/>
                </a:solidFill>
              </a:rPr>
              <a:t>flows.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Bad example: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Channel ch = ...;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ch.write(message);</a:t>
            </a:r>
          </a:p>
          <a:p>
            <a:pPr>
              <a:buNone/>
            </a:pPr>
            <a:r>
              <a:rPr lang="ro-RO" sz="1400" dirty="0" smtClean="0">
                <a:solidFill>
                  <a:srgbClr val="3C5790"/>
                </a:solidFill>
              </a:rPr>
              <a:t>	ch.close();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shutdown process of a </a:t>
            </a:r>
            <a:r>
              <a:rPr lang="en-US" sz="1400" dirty="0" smtClean="0">
                <a:solidFill>
                  <a:srgbClr val="3C5790"/>
                </a:solidFill>
              </a:rPr>
              <a:t>typical </a:t>
            </a:r>
            <a:r>
              <a:rPr lang="en-US" sz="1400" dirty="0" smtClean="0">
                <a:solidFill>
                  <a:srgbClr val="3C5790"/>
                </a:solidFill>
              </a:rPr>
              <a:t>network application is done as: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Close </a:t>
            </a:r>
            <a:r>
              <a:rPr lang="en-US" sz="1400" dirty="0" smtClean="0">
                <a:solidFill>
                  <a:srgbClr val="3C5790"/>
                </a:solidFill>
              </a:rPr>
              <a:t>all server sockets if there are any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Close </a:t>
            </a:r>
            <a:r>
              <a:rPr lang="en-US" sz="1400" dirty="0" smtClean="0">
                <a:solidFill>
                  <a:srgbClr val="3C5790"/>
                </a:solidFill>
              </a:rPr>
              <a:t>all non-server sockets if they are any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Release </a:t>
            </a:r>
            <a:r>
              <a:rPr lang="en-US" sz="1400" dirty="0" smtClean="0">
                <a:solidFill>
                  <a:srgbClr val="3C5790"/>
                </a:solidFill>
              </a:rPr>
              <a:t>all resourced used by </a:t>
            </a:r>
            <a:r>
              <a:rPr lang="en-US" sz="1400" dirty="0" err="1" smtClean="0">
                <a:solidFill>
                  <a:srgbClr val="3C5790"/>
                </a:solidFill>
              </a:rPr>
              <a:t>ChannelFactory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supports non-blocking </a:t>
            </a:r>
            <a:r>
              <a:rPr lang="en-US" sz="1400" dirty="0" err="1" smtClean="0">
                <a:solidFill>
                  <a:srgbClr val="3C5790"/>
                </a:solidFill>
              </a:rPr>
              <a:t>async</a:t>
            </a:r>
            <a:r>
              <a:rPr lang="en-US" sz="1400" dirty="0" smtClean="0">
                <a:solidFill>
                  <a:srgbClr val="3C5790"/>
                </a:solidFill>
              </a:rPr>
              <a:t> I/O using Java NIO API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http://en.wikipedia.org/wiki/Netty_(software)</a:t>
            </a:r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Netty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Netty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Netty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Netty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Netty is a </a:t>
            </a:r>
            <a:r>
              <a:rPr lang="ro-RO" sz="1500" b="1" dirty="0" smtClean="0">
                <a:solidFill>
                  <a:srgbClr val="3C5790"/>
                </a:solidFill>
              </a:rPr>
              <a:t>non-blocking I</a:t>
            </a:r>
            <a:r>
              <a:rPr lang="en-US" sz="1500" b="1" dirty="0" smtClean="0">
                <a:solidFill>
                  <a:srgbClr val="3C5790"/>
                </a:solidFill>
              </a:rPr>
              <a:t>/</a:t>
            </a:r>
            <a:r>
              <a:rPr lang="ro-RO" sz="1500" b="1" dirty="0" smtClean="0">
                <a:solidFill>
                  <a:srgbClr val="3C5790"/>
                </a:solidFill>
              </a:rPr>
              <a:t>O(NIO)</a:t>
            </a:r>
            <a:r>
              <a:rPr lang="ro-RO" sz="1500" dirty="0" smtClean="0">
                <a:solidFill>
                  <a:srgbClr val="3C5790"/>
                </a:solidFill>
              </a:rPr>
              <a:t> client/server framework for the development of Java network applications.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The asynchronouse </a:t>
            </a:r>
            <a:r>
              <a:rPr lang="ro-RO" sz="1500" b="1" dirty="0" smtClean="0">
                <a:solidFill>
                  <a:srgbClr val="3C5790"/>
                </a:solidFill>
              </a:rPr>
              <a:t>event-driven </a:t>
            </a:r>
            <a:r>
              <a:rPr lang="ro-RO" sz="1500" dirty="0" smtClean="0">
                <a:solidFill>
                  <a:srgbClr val="3C5790"/>
                </a:solidFill>
              </a:rPr>
              <a:t>network application and tools are used to simplify network programming such as TCP and UDP socket servers.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also includes built-in </a:t>
            </a:r>
            <a:r>
              <a:rPr lang="en-US" sz="1500" b="1" dirty="0" smtClean="0">
                <a:solidFill>
                  <a:srgbClr val="3C5790"/>
                </a:solidFill>
              </a:rPr>
              <a:t>HTTP</a:t>
            </a:r>
            <a:r>
              <a:rPr lang="en-US" sz="1500" dirty="0" smtClean="0">
                <a:solidFill>
                  <a:srgbClr val="3C5790"/>
                </a:solidFill>
              </a:rPr>
              <a:t> protocol support, including the ability to run inside a </a:t>
            </a:r>
            <a:r>
              <a:rPr lang="en-US" sz="1500" b="1" dirty="0" err="1" smtClean="0">
                <a:solidFill>
                  <a:srgbClr val="3C5790"/>
                </a:solidFill>
              </a:rPr>
              <a:t>servlet</a:t>
            </a:r>
            <a:r>
              <a:rPr lang="en-US" sz="1500" b="1" dirty="0" smtClean="0">
                <a:solidFill>
                  <a:srgbClr val="3C5790"/>
                </a:solidFill>
              </a:rPr>
              <a:t> container.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has support for </a:t>
            </a:r>
            <a:r>
              <a:rPr lang="en-US" sz="1500" dirty="0" err="1" smtClean="0">
                <a:solidFill>
                  <a:srgbClr val="3C5790"/>
                </a:solidFill>
              </a:rPr>
              <a:t>WebSockets</a:t>
            </a:r>
            <a:r>
              <a:rPr lang="en-US" sz="1500" dirty="0" smtClean="0">
                <a:solidFill>
                  <a:srgbClr val="3C5790"/>
                </a:solidFill>
              </a:rPr>
              <a:t>, integration with Google Protocol Buffers, SSL/TLS support, SPDY protocol, message compression.</a:t>
            </a:r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is very fast, </a:t>
            </a:r>
            <a:r>
              <a:rPr lang="en-US" sz="1500" dirty="0" err="1" smtClean="0">
                <a:solidFill>
                  <a:srgbClr val="3C5790"/>
                </a:solidFill>
              </a:rPr>
              <a:t>performant</a:t>
            </a:r>
            <a:r>
              <a:rPr lang="en-US" sz="1500" dirty="0" smtClean="0">
                <a:solidFill>
                  <a:srgbClr val="3C5790"/>
                </a:solidFill>
              </a:rPr>
              <a:t>, stable and flexible.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is using the Separation of </a:t>
            </a:r>
            <a:r>
              <a:rPr lang="en-US" sz="1500" dirty="0" smtClean="0">
                <a:solidFill>
                  <a:srgbClr val="3C5790"/>
                </a:solidFill>
              </a:rPr>
              <a:t>Co</a:t>
            </a:r>
            <a:r>
              <a:rPr lang="ro-RO" sz="1500" dirty="0" smtClean="0">
                <a:solidFill>
                  <a:srgbClr val="3C5790"/>
                </a:solidFill>
              </a:rPr>
              <a:t>n</a:t>
            </a:r>
            <a:r>
              <a:rPr lang="en-US" sz="1500" dirty="0" err="1" smtClean="0">
                <a:solidFill>
                  <a:srgbClr val="3C5790"/>
                </a:solidFill>
              </a:rPr>
              <a:t>cerns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pattern.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00400"/>
            <a:ext cx="465940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Netty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Rich Buffer Data Structure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Netty</a:t>
            </a:r>
            <a:r>
              <a:rPr lang="en-US" sz="1200" dirty="0" smtClean="0">
                <a:solidFill>
                  <a:srgbClr val="3C5790"/>
                </a:solidFill>
              </a:rPr>
              <a:t> uses its own buffer API instead of NIO </a:t>
            </a:r>
            <a:r>
              <a:rPr lang="en-US" sz="1200" dirty="0" err="1" smtClean="0">
                <a:solidFill>
                  <a:srgbClr val="3C5790"/>
                </a:solidFill>
              </a:rPr>
              <a:t>ByteBuffer</a:t>
            </a:r>
            <a:r>
              <a:rPr lang="en-US" sz="1200" dirty="0" smtClean="0">
                <a:solidFill>
                  <a:srgbClr val="3C5790"/>
                </a:solidFill>
              </a:rPr>
              <a:t> to represent a sequence of bytes.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Universal Asynchronous I/O API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Traditional I/O APIs in Java provide different types and methods for different transport types.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Event Model based on the Interceptor Chain Pattern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Netty</a:t>
            </a:r>
            <a:r>
              <a:rPr lang="en-US" sz="1200" dirty="0" smtClean="0">
                <a:solidFill>
                  <a:srgbClr val="3C5790"/>
                </a:solidFill>
              </a:rPr>
              <a:t> has a </a:t>
            </a:r>
            <a:r>
              <a:rPr lang="en-US" sz="1200" dirty="0" err="1" smtClean="0">
                <a:solidFill>
                  <a:srgbClr val="3C5790"/>
                </a:solidFill>
              </a:rPr>
              <a:t>welldefined</a:t>
            </a:r>
            <a:r>
              <a:rPr lang="en-US" sz="1200" dirty="0" smtClean="0">
                <a:solidFill>
                  <a:srgbClr val="3C5790"/>
                </a:solidFill>
              </a:rPr>
              <a:t> event model focused on I/O.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err="1" smtClean="0">
                <a:solidFill>
                  <a:srgbClr val="3C5790"/>
                </a:solidFill>
              </a:rPr>
              <a:t>ChannelEvent</a:t>
            </a:r>
            <a:r>
              <a:rPr lang="en-US" sz="1200" dirty="0" smtClean="0">
                <a:solidFill>
                  <a:srgbClr val="3C5790"/>
                </a:solidFill>
              </a:rPr>
              <a:t> is handled by a list of </a:t>
            </a:r>
            <a:r>
              <a:rPr lang="en-US" sz="1200" dirty="0" err="1" smtClean="0">
                <a:solidFill>
                  <a:srgbClr val="3C5790"/>
                </a:solidFill>
              </a:rPr>
              <a:t>ChannelHandlers</a:t>
            </a:r>
            <a:r>
              <a:rPr lang="en-US" sz="1200" dirty="0" smtClean="0">
                <a:solidFill>
                  <a:srgbClr val="3C5790"/>
                </a:solidFill>
              </a:rPr>
              <a:t> in a </a:t>
            </a:r>
            <a:r>
              <a:rPr lang="en-US" sz="12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SimpleChannelHandler</a:t>
            </a:r>
            <a:r>
              <a:rPr lang="en-US" sz="1400" dirty="0" smtClean="0">
                <a:solidFill>
                  <a:srgbClr val="3C5790"/>
                </a:solidFill>
              </a:rPr>
              <a:t> provides various event handler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Methods receives an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MessageEvent</a:t>
            </a:r>
            <a:r>
              <a:rPr lang="en-US" sz="1400" dirty="0" smtClean="0">
                <a:solidFill>
                  <a:srgbClr val="3C5790"/>
                </a:solidFill>
              </a:rPr>
              <a:t>, which contains the received data, whenever new data is received from a client.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exceptionCaught</a:t>
            </a:r>
            <a:r>
              <a:rPr lang="en-US" sz="1400" dirty="0" smtClean="0">
                <a:solidFill>
                  <a:srgbClr val="3C5790"/>
                </a:solidFill>
              </a:rPr>
              <a:t> event handler method is called with an </a:t>
            </a:r>
            <a:r>
              <a:rPr lang="en-US" sz="1400" dirty="0" err="1" smtClean="0">
                <a:solidFill>
                  <a:srgbClr val="3C5790"/>
                </a:solidFill>
              </a:rPr>
              <a:t>ExceptionEvent</a:t>
            </a:r>
            <a:r>
              <a:rPr lang="en-US" sz="1400" dirty="0" smtClean="0">
                <a:solidFill>
                  <a:srgbClr val="3C5790"/>
                </a:solidFill>
              </a:rPr>
              <a:t> when an exception was raised.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352800"/>
            <a:ext cx="51911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It is safe to assume the message type in socket transports is always </a:t>
            </a:r>
            <a:r>
              <a:rPr lang="en-US" sz="1400" dirty="0" err="1" smtClean="0">
                <a:solidFill>
                  <a:srgbClr val="3C5790"/>
                </a:solidFill>
              </a:rPr>
              <a:t>ChannelBuffer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ChannelBuffer</a:t>
            </a:r>
            <a:r>
              <a:rPr lang="en-US" sz="1400" dirty="0" smtClean="0">
                <a:solidFill>
                  <a:srgbClr val="3C5790"/>
                </a:solidFill>
              </a:rPr>
              <a:t> is a fundamental data structure which stores a sequence of bytes in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5491" y="2667000"/>
            <a:ext cx="6340709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5486400"/>
            <a:ext cx="3962400" cy="1178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ChannelFactory</a:t>
            </a:r>
            <a:r>
              <a:rPr lang="en-US" sz="1400" dirty="0" smtClean="0">
                <a:solidFill>
                  <a:srgbClr val="3C5790"/>
                </a:solidFill>
              </a:rPr>
              <a:t> is a factory which creates and manages Channels and its related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processes all I/O requests and performs I/O to generate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ChannelEvents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ServerBootstrap</a:t>
            </a:r>
            <a:r>
              <a:rPr lang="en-US" sz="1400" dirty="0" smtClean="0">
                <a:solidFill>
                  <a:srgbClr val="3C5790"/>
                </a:solidFill>
              </a:rPr>
              <a:t> is a helper class that sets up a server.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ChannelPipelineFactory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c</a:t>
            </a:r>
            <a:r>
              <a:rPr lang="en-US" sz="1400" dirty="0" err="1" smtClean="0">
                <a:solidFill>
                  <a:srgbClr val="3C5790"/>
                </a:solidFill>
              </a:rPr>
              <a:t>reates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 new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 for a new Channel.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server-side channel accepts a new incoming connection, a new child channel is created for each newly accepted connection.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Parameters that are specific to the Channel implementation can be set.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At the end we need to bind all NICs to a port using the </a:t>
            </a:r>
            <a:r>
              <a:rPr lang="en-US" sz="1400" b="1" dirty="0" smtClean="0">
                <a:solidFill>
                  <a:srgbClr val="3C5790"/>
                </a:solidFill>
              </a:rPr>
              <a:t>bind()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86250"/>
            <a:ext cx="43719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channelConnected</a:t>
            </a:r>
            <a:r>
              <a:rPr lang="en-US" sz="1400" dirty="0" smtClean="0">
                <a:solidFill>
                  <a:srgbClr val="3C5790"/>
                </a:solidFill>
              </a:rPr>
              <a:t> method will be invoked when a connection is established.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write the 32-bit integer that represents the current time.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ChannelFuture</a:t>
            </a:r>
            <a:r>
              <a:rPr lang="en-US" sz="1400" dirty="0" smtClean="0">
                <a:solidFill>
                  <a:srgbClr val="3C5790"/>
                </a:solidFill>
              </a:rPr>
              <a:t> represents an I/O operation which has not yet occurred.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971800"/>
            <a:ext cx="52387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6306</TotalTime>
  <Words>743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143</vt:lpstr>
      <vt:lpstr>Netty 3</vt:lpstr>
      <vt:lpstr>Contents</vt:lpstr>
      <vt:lpstr>What is Netty?</vt:lpstr>
      <vt:lpstr>Architecture</vt:lpstr>
      <vt:lpstr>Netty Features</vt:lpstr>
      <vt:lpstr>Netty Core</vt:lpstr>
      <vt:lpstr>Netty Core (cont.)</vt:lpstr>
      <vt:lpstr>Netty Core (cont.)</vt:lpstr>
      <vt:lpstr>Netty Core (cont.)</vt:lpstr>
      <vt:lpstr>Netty Core (cont.)</vt:lpstr>
      <vt:lpstr>Netty Core (cont.)</vt:lpstr>
      <vt:lpstr>Netty Core (cont.)</vt:lpstr>
      <vt:lpstr>Netty 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678</cp:revision>
  <dcterms:created xsi:type="dcterms:W3CDTF">2012-04-12T06:19:17Z</dcterms:created>
  <dcterms:modified xsi:type="dcterms:W3CDTF">2015-01-24T00:57:11Z</dcterms:modified>
</cp:coreProperties>
</file>