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81" r:id="rId6"/>
    <p:sldId id="386" r:id="rId7"/>
    <p:sldId id="385" r:id="rId8"/>
    <p:sldId id="387" r:id="rId9"/>
    <p:sldId id="388" r:id="rId10"/>
    <p:sldId id="389" r:id="rId11"/>
    <p:sldId id="390" r:id="rId12"/>
    <p:sldId id="384" r:id="rId13"/>
    <p:sldId id="392" r:id="rId14"/>
    <p:sldId id="391" r:id="rId15"/>
    <p:sldId id="393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Spring Boot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371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org.springframework.boot.SpringApplication </a:t>
            </a:r>
            <a:r>
              <a:rPr lang="ro-RO" sz="1400" dirty="0" smtClean="0">
                <a:solidFill>
                  <a:srgbClr val="3C5790"/>
                </a:solidFill>
              </a:rPr>
              <a:t>class provides bootstrap capabilities.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banner that is printed on start up can be changed by using </a:t>
            </a:r>
            <a:r>
              <a:rPr lang="ro-RO" sz="1400" b="1" dirty="0" smtClean="0">
                <a:solidFill>
                  <a:srgbClr val="3C5790"/>
                </a:solidFill>
              </a:rPr>
              <a:t>banner.txt</a:t>
            </a:r>
            <a:r>
              <a:rPr lang="ro-RO" sz="1400" dirty="0" smtClean="0">
                <a:solidFill>
                  <a:srgbClr val="3C5790"/>
                </a:solidFill>
              </a:rPr>
              <a:t> in the classpath or setting the </a:t>
            </a:r>
            <a:r>
              <a:rPr lang="ro-RO" sz="1400" b="1" dirty="0" smtClean="0">
                <a:solidFill>
                  <a:srgbClr val="3C5790"/>
                </a:solidFill>
              </a:rPr>
              <a:t>banner.location</a:t>
            </a:r>
            <a:r>
              <a:rPr lang="ro-RO" sz="1400" dirty="0" smtClean="0">
                <a:solidFill>
                  <a:srgbClr val="3C5790"/>
                </a:solidFill>
              </a:rPr>
              <a:t> to a file; the encoding of the file can be set using </a:t>
            </a:r>
            <a:r>
              <a:rPr lang="ro-RO" sz="1400" b="1" dirty="0" smtClean="0">
                <a:solidFill>
                  <a:srgbClr val="3C5790"/>
                </a:solidFill>
              </a:rPr>
              <a:t>banner.encoding</a:t>
            </a:r>
            <a:r>
              <a:rPr lang="ro-RO" sz="1400" dirty="0" smtClean="0">
                <a:solidFill>
                  <a:srgbClr val="3C5790"/>
                </a:solidFill>
              </a:rPr>
              <a:t>(default UTF-8).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banner can be hidden/shown at startup using the </a:t>
            </a:r>
            <a:r>
              <a:rPr lang="ro-RO" sz="1400" b="1" dirty="0" smtClean="0">
                <a:solidFill>
                  <a:srgbClr val="3C5790"/>
                </a:solidFill>
              </a:rPr>
              <a:t>setShowBanner() </a:t>
            </a:r>
            <a:r>
              <a:rPr lang="ro-RO" sz="1400" dirty="0" smtClean="0">
                <a:solidFill>
                  <a:srgbClr val="3C5790"/>
                </a:solidFill>
              </a:rPr>
              <a:t>method.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733800"/>
            <a:ext cx="6629400" cy="96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3276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SpringBoot Application class can register listeners using </a:t>
            </a:r>
            <a:r>
              <a:rPr lang="ro-RO" sz="1400" b="1" dirty="0" smtClean="0">
                <a:solidFill>
                  <a:srgbClr val="3C5790"/>
                </a:solidFill>
              </a:rPr>
              <a:t>addListeners()</a:t>
            </a:r>
            <a:r>
              <a:rPr lang="ro-RO" sz="1400" dirty="0" smtClean="0">
                <a:solidFill>
                  <a:srgbClr val="3C5790"/>
                </a:solidFill>
              </a:rPr>
              <a:t> method.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ApplicationStartedEvent</a:t>
            </a:r>
            <a:r>
              <a:rPr lang="ro-RO" sz="1400" dirty="0" smtClean="0">
                <a:solidFill>
                  <a:srgbClr val="3C5790"/>
                </a:solidFill>
              </a:rPr>
              <a:t> is sent at start, but before any processing of listeners and initializers.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ApplicationEnvironmentPreparedEvent</a:t>
            </a:r>
            <a:r>
              <a:rPr lang="ro-RO" sz="1400" dirty="0" smtClean="0">
                <a:solidFill>
                  <a:srgbClr val="3C5790"/>
                </a:solidFill>
              </a:rPr>
              <a:t> is sent when the Environment to be used in the context is known.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ApplicationPreparedEvent</a:t>
            </a:r>
            <a:r>
              <a:rPr lang="ro-RO" sz="1400" dirty="0" smtClean="0">
                <a:solidFill>
                  <a:srgbClr val="3C5790"/>
                </a:solidFill>
              </a:rPr>
              <a:t> is sent before the refresh is started.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ApplicationFailedEvent</a:t>
            </a:r>
            <a:r>
              <a:rPr lang="ro-RO" sz="1400" dirty="0" smtClean="0">
                <a:solidFill>
                  <a:srgbClr val="3C5790"/>
                </a:solidFill>
              </a:rPr>
              <a:t> is sent if there are exceptions on startup.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Each SpringApplication will register a shutdown hook with the JVM to ensure that the ApplicationContext is gracefully closed on exit.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Boot uses Commons Logging for internal logging, but log implemenetation can be overriden.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Applications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Boot is well suited for web application development.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Boot can use </a:t>
            </a:r>
            <a:r>
              <a:rPr lang="ro-RO" sz="1400" b="1" dirty="0" smtClean="0">
                <a:solidFill>
                  <a:srgbClr val="3C5790"/>
                </a:solidFill>
              </a:rPr>
              <a:t>embedded Tomcat </a:t>
            </a:r>
            <a:r>
              <a:rPr lang="ro-RO" sz="1400" dirty="0" smtClean="0">
                <a:solidFill>
                  <a:srgbClr val="3C5790"/>
                </a:solidFill>
              </a:rPr>
              <a:t>or </a:t>
            </a:r>
            <a:r>
              <a:rPr lang="ro-RO" sz="1400" b="1" dirty="0" smtClean="0">
                <a:solidFill>
                  <a:srgbClr val="3C5790"/>
                </a:solidFill>
              </a:rPr>
              <a:t>Jett</a:t>
            </a:r>
            <a:r>
              <a:rPr lang="en-US" sz="1400" b="1" dirty="0" smtClean="0">
                <a:solidFill>
                  <a:srgbClr val="3C5790"/>
                </a:solidFill>
              </a:rPr>
              <a:t>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Most web applications will use </a:t>
            </a:r>
            <a:r>
              <a:rPr lang="en-US" sz="1400" b="1" dirty="0" smtClean="0">
                <a:solidFill>
                  <a:srgbClr val="3C5790"/>
                </a:solidFill>
              </a:rPr>
              <a:t>spring-boot-starter-web</a:t>
            </a:r>
            <a:r>
              <a:rPr lang="en-US" sz="1400" dirty="0" smtClean="0">
                <a:solidFill>
                  <a:srgbClr val="3C5790"/>
                </a:solidFill>
              </a:rPr>
              <a:t> module.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MVC uses the model view controller pattern.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MVC can handler HTTP requests using @Controller, @</a:t>
            </a:r>
            <a:r>
              <a:rPr lang="en-US" sz="1400" dirty="0" err="1" smtClean="0">
                <a:solidFill>
                  <a:srgbClr val="3C5790"/>
                </a:solidFill>
              </a:rPr>
              <a:t>RestController</a:t>
            </a:r>
            <a:r>
              <a:rPr lang="en-US" sz="1400" dirty="0" smtClean="0">
                <a:solidFill>
                  <a:srgbClr val="3C5790"/>
                </a:solidFill>
              </a:rPr>
              <a:t> annotations.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Methods from the controller are mapped t HTTP using @</a:t>
            </a:r>
            <a:r>
              <a:rPr lang="en-US" sz="1400" dirty="0" err="1" smtClean="0">
                <a:solidFill>
                  <a:srgbClr val="3C5790"/>
                </a:solidFill>
              </a:rPr>
              <a:t>RequestMapping</a:t>
            </a:r>
            <a:r>
              <a:rPr lang="en-US" sz="1400" dirty="0" smtClean="0">
                <a:solidFill>
                  <a:srgbClr val="3C5790"/>
                </a:solidFill>
              </a:rPr>
              <a:t> annotations.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300" y="3499036"/>
            <a:ext cx="5143500" cy="328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Applications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MVC can be used to serve dynamic HTML content.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MVC supports a variety of template technologies like: </a:t>
            </a:r>
            <a:r>
              <a:rPr lang="en-US" sz="1400" dirty="0" err="1" smtClean="0">
                <a:solidFill>
                  <a:srgbClr val="3C5790"/>
                </a:solidFill>
              </a:rPr>
              <a:t>FreeMarker</a:t>
            </a:r>
            <a:r>
              <a:rPr lang="en-US" sz="1400" dirty="0" smtClean="0">
                <a:solidFill>
                  <a:srgbClr val="3C5790"/>
                </a:solidFill>
              </a:rPr>
              <a:t>, Groovy, Velocity, </a:t>
            </a:r>
            <a:r>
              <a:rPr lang="en-US" sz="1400" dirty="0" err="1" smtClean="0">
                <a:solidFill>
                  <a:srgbClr val="3C5790"/>
                </a:solidFill>
              </a:rPr>
              <a:t>Thymeleaf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define custom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 properties like: </a:t>
            </a:r>
            <a:r>
              <a:rPr lang="en-US" sz="1400" b="1" dirty="0" err="1" smtClean="0">
                <a:solidFill>
                  <a:srgbClr val="3C5790"/>
                </a:solidFill>
              </a:rPr>
              <a:t>server.port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server.address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server.sessionTimeout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Customization can be done also programmatically  using: </a:t>
            </a:r>
            <a:r>
              <a:rPr lang="en-US" sz="1400" b="1" dirty="0" err="1" smtClean="0">
                <a:solidFill>
                  <a:srgbClr val="3C5790"/>
                </a:solidFill>
              </a:rPr>
              <a:t>TomcatEmbeddedServletContainerFactory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err="1" smtClean="0">
                <a:solidFill>
                  <a:srgbClr val="3C5790"/>
                </a:solidFill>
              </a:rPr>
              <a:t>JettyEmbeddedServletContainerFactory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7543800" cy="147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Database Access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Spring framework provides support for working with SQL databases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pattern.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Boot can auto-configure embedded H2, HSQL and Derby databases.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configuration is controller by external configuration properties in </a:t>
            </a:r>
            <a:r>
              <a:rPr lang="en-US" sz="1400" b="1" dirty="0" err="1" smtClean="0">
                <a:solidFill>
                  <a:srgbClr val="3C5790"/>
                </a:solidFill>
              </a:rPr>
              <a:t>spring.datasource</a:t>
            </a:r>
            <a:r>
              <a:rPr lang="en-US" sz="1400" b="1" dirty="0" smtClean="0">
                <a:solidFill>
                  <a:srgbClr val="3C5790"/>
                </a:solidFill>
              </a:rPr>
              <a:t>.*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Spring Data can work with </a:t>
            </a:r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technologies like: </a:t>
            </a:r>
            <a:r>
              <a:rPr lang="en-US" sz="1400" dirty="0" err="1" smtClean="0">
                <a:solidFill>
                  <a:srgbClr val="3C5790"/>
                </a:solidFill>
              </a:rPr>
              <a:t>MongoDB</a:t>
            </a:r>
            <a:r>
              <a:rPr lang="en-US" sz="1400" dirty="0" smtClean="0">
                <a:solidFill>
                  <a:srgbClr val="3C5790"/>
                </a:solidFill>
              </a:rPr>
              <a:t>, Neo4j,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Redis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Gemfire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Couchbase</a:t>
            </a:r>
            <a:r>
              <a:rPr lang="en-US" sz="1400" dirty="0" smtClean="0">
                <a:solidFill>
                  <a:srgbClr val="3C5790"/>
                </a:solidFill>
              </a:rPr>
              <a:t>, Cassandra,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4533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562600"/>
            <a:ext cx="3667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Based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Documented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Easy to use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https://speakerdeck.com/dsyer/spring-boot-introduction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http://www.infoq.com/articles/microframeworks1-spring-boot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http://projects.spring.io/spring-boot/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Spring-boot-reference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Spring Boot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Boot 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Spring Boot Modules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Spring Boot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Web Applications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Database Access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Spring Boot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Spring Boot is a brand new framework from the team at Pivotal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It's designed to simplify the bootstrapping and development of a new Spring application.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It's freeing developers from the need to define boilerplate configuration.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Boot aims to be a front-runner in the ever-expanding rapid application development space.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514600"/>
            <a:ext cx="58959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Boot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Create stand-alone Spring applications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Embed Tomcat or Jetty directly (no need to deploy WAR files)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Automatically configure Spring whenever possible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Provide production-ready features such as metrics, health checks and externalized configuration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Absolutely no code generation and no requirement for XML configuration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Documented, API and Reference included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Boot Modules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Spring Boot </a:t>
            </a:r>
            <a:r>
              <a:rPr lang="ro-RO" sz="1400" dirty="0" smtClean="0">
                <a:solidFill>
                  <a:srgbClr val="3C5790"/>
                </a:solidFill>
              </a:rPr>
              <a:t>– main library supporting the other parts of Spring Boot.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Autoconfigure </a:t>
            </a:r>
            <a:r>
              <a:rPr lang="ro-RO" sz="1400" dirty="0" smtClean="0">
                <a:solidFill>
                  <a:srgbClr val="3C5790"/>
                </a:solidFill>
              </a:rPr>
              <a:t>– single @EnableAutoConfiguration annotation creates the Spring context.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Starters </a:t>
            </a:r>
            <a:r>
              <a:rPr lang="ro-RO" sz="1400" dirty="0" smtClean="0">
                <a:solidFill>
                  <a:srgbClr val="3C5790"/>
                </a:solidFill>
              </a:rPr>
              <a:t>– a set of convenient dependency descriptors that we can include.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CLI </a:t>
            </a:r>
            <a:r>
              <a:rPr lang="ro-RO" sz="1400" dirty="0" smtClean="0">
                <a:solidFill>
                  <a:srgbClr val="3C5790"/>
                </a:solidFill>
              </a:rPr>
              <a:t>– compiles and runs Groovy source as Spring application.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Actuator- </a:t>
            </a:r>
            <a:r>
              <a:rPr lang="ro-RO" sz="1400" dirty="0" smtClean="0">
                <a:solidFill>
                  <a:srgbClr val="3C5790"/>
                </a:solidFill>
              </a:rPr>
              <a:t>common non-functional features that make an application instantly deployable and supportable in production.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Tools </a:t>
            </a:r>
            <a:r>
              <a:rPr lang="ro-RO" sz="1400" dirty="0" smtClean="0">
                <a:solidFill>
                  <a:srgbClr val="3C5790"/>
                </a:solidFill>
              </a:rPr>
              <a:t>– for building and executing self-contained JAR and WAR archives.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Spring Boot Samples </a:t>
            </a:r>
            <a:r>
              <a:rPr lang="ro-RO" sz="1400" dirty="0" smtClean="0">
                <a:solidFill>
                  <a:srgbClr val="3C5790"/>
                </a:solidFill>
              </a:rPr>
              <a:t>– wide range of sample application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104037"/>
            <a:ext cx="4572000" cy="267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Spring application can be started/stoped using the SpringApplication class.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annatations used in bellow example are from Spring MVC/MVCWeb.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5246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914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CommandLineRunner is a hook up to run application-specific code after the context is created.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use @ConfigurationProperties annotation to bind properties into POJO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name of the property file can be changed using </a:t>
            </a:r>
            <a:r>
              <a:rPr lang="ro-RO" sz="1400" b="1" dirty="0" smtClean="0">
                <a:solidFill>
                  <a:srgbClr val="3C5790"/>
                </a:solidFill>
              </a:rPr>
              <a:t>spring.config.location</a:t>
            </a:r>
            <a:r>
              <a:rPr lang="ro-RO" sz="1400" dirty="0" smtClean="0">
                <a:solidFill>
                  <a:srgbClr val="3C5790"/>
                </a:solidFill>
              </a:rPr>
              <a:t> or </a:t>
            </a:r>
            <a:r>
              <a:rPr lang="ro-RO" sz="1400" b="1" dirty="0" smtClean="0">
                <a:solidFill>
                  <a:srgbClr val="3C5790"/>
                </a:solidFill>
              </a:rPr>
              <a:t>spring.config.name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203" y="4410864"/>
            <a:ext cx="4881797" cy="237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952750"/>
            <a:ext cx="3581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Spring Boot </a:t>
            </a:r>
            <a:r>
              <a:rPr lang="en-US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2192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@RestController</a:t>
            </a:r>
            <a:r>
              <a:rPr lang="ro-RO" sz="1400" dirty="0" smtClean="0">
                <a:solidFill>
                  <a:srgbClr val="3C5790"/>
                </a:solidFill>
              </a:rPr>
              <a:t> is a stereotype annotation and provide a hint for Sprintg.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@RequestMapping</a:t>
            </a:r>
            <a:r>
              <a:rPr lang="ro-RO" sz="1400" dirty="0" smtClean="0">
                <a:solidFill>
                  <a:srgbClr val="3C5790"/>
                </a:solidFill>
              </a:rPr>
              <a:t> provides routing information.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@RestController and @RequestMapping annotations are Spring MVC annotations.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@EnableAutoConfiguration</a:t>
            </a:r>
            <a:r>
              <a:rPr lang="ro-RO" sz="1400" dirty="0" smtClean="0">
                <a:solidFill>
                  <a:srgbClr val="3C5790"/>
                </a:solidFill>
              </a:rPr>
              <a:t> tells Spring Boot how to configure  Spring.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9396</TotalTime>
  <Words>731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143</vt:lpstr>
      <vt:lpstr>Spring Boot</vt:lpstr>
      <vt:lpstr>Contents</vt:lpstr>
      <vt:lpstr>What is Spring Boot?</vt:lpstr>
      <vt:lpstr>Architecture</vt:lpstr>
      <vt:lpstr>Spring Boot Features</vt:lpstr>
      <vt:lpstr>Spring Boot Modules</vt:lpstr>
      <vt:lpstr>Spring Boot Core</vt:lpstr>
      <vt:lpstr>Spring Boot Core (cont.)</vt:lpstr>
      <vt:lpstr>Spring Boot Core (cont.)</vt:lpstr>
      <vt:lpstr>Spring Boot Core (cont.)</vt:lpstr>
      <vt:lpstr>Spring Boot Core (cont.)</vt:lpstr>
      <vt:lpstr>Web Applications</vt:lpstr>
      <vt:lpstr>Web Applications (cont.)</vt:lpstr>
      <vt:lpstr>Database Access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720</cp:revision>
  <dcterms:created xsi:type="dcterms:W3CDTF">2012-04-12T06:19:17Z</dcterms:created>
  <dcterms:modified xsi:type="dcterms:W3CDTF">2014-07-21T09:08:44Z</dcterms:modified>
</cp:coreProperties>
</file>