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74" r:id="rId7"/>
    <p:sldId id="375" r:id="rId8"/>
    <p:sldId id="377" r:id="rId9"/>
    <p:sldId id="376" r:id="rId10"/>
    <p:sldId id="383" r:id="rId11"/>
    <p:sldId id="384" r:id="rId12"/>
    <p:sldId id="380" r:id="rId13"/>
    <p:sldId id="385" r:id="rId14"/>
    <p:sldId id="378" r:id="rId15"/>
    <p:sldId id="379" r:id="rId16"/>
    <p:sldId id="300" r:id="rId17"/>
    <p:sldId id="259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07/04/2013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jUDDI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UDDI SOAP API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UDDI APIs are separated into publisher and consumer APIs.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registration APIs are used by publishers.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search APIs are used by registry consumers to find business information.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Publishers must be authorized by operators.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UDDI accepts HTTP POST operations only.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Inquiry APIs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find_binding</a:t>
            </a:r>
            <a:r>
              <a:rPr lang="en-US" sz="1200" dirty="0" smtClean="0">
                <a:solidFill>
                  <a:srgbClr val="3C5790"/>
                </a:solidFill>
              </a:rPr>
              <a:t>: locates binding info an return </a:t>
            </a:r>
            <a:r>
              <a:rPr lang="en-US" sz="1200" dirty="0" err="1" smtClean="0">
                <a:solidFill>
                  <a:srgbClr val="3C5790"/>
                </a:solidFill>
              </a:rPr>
              <a:t>bindinDetail</a:t>
            </a:r>
            <a:r>
              <a:rPr lang="en-US" sz="1200" dirty="0" smtClean="0">
                <a:solidFill>
                  <a:srgbClr val="3C5790"/>
                </a:solidFill>
              </a:rPr>
              <a:t> that includes access point.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find_business</a:t>
            </a:r>
            <a:r>
              <a:rPr lang="en-US" sz="1200" dirty="0" smtClean="0">
                <a:solidFill>
                  <a:srgbClr val="3C5790"/>
                </a:solidFill>
              </a:rPr>
              <a:t>: main API for the initial search; return business list message.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find_relatedBusinesses</a:t>
            </a:r>
            <a:r>
              <a:rPr lang="en-US" sz="1200" dirty="0" smtClean="0">
                <a:solidFill>
                  <a:srgbClr val="3C5790"/>
                </a:solidFill>
              </a:rPr>
              <a:t>:  business related info.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find_service</a:t>
            </a:r>
            <a:r>
              <a:rPr lang="en-US" sz="1200" dirty="0" smtClean="0">
                <a:solidFill>
                  <a:srgbClr val="3C5790"/>
                </a:solidFill>
              </a:rPr>
              <a:t>: return specific services.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find_tModel</a:t>
            </a:r>
            <a:r>
              <a:rPr lang="en-US" sz="1200" dirty="0" smtClean="0">
                <a:solidFill>
                  <a:srgbClr val="3C5790"/>
                </a:solidFill>
              </a:rPr>
              <a:t>: return </a:t>
            </a:r>
            <a:r>
              <a:rPr lang="en-US" sz="1200" dirty="0" err="1" smtClean="0">
                <a:solidFill>
                  <a:srgbClr val="3C5790"/>
                </a:solidFill>
              </a:rPr>
              <a:t>tModel</a:t>
            </a:r>
            <a:r>
              <a:rPr lang="en-US" sz="1200" dirty="0" smtClean="0">
                <a:solidFill>
                  <a:srgbClr val="3C5790"/>
                </a:solidFill>
              </a:rPr>
              <a:t> structures.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get_bindingDetail</a:t>
            </a:r>
            <a:r>
              <a:rPr lang="en-US" sz="1200" dirty="0" smtClean="0">
                <a:solidFill>
                  <a:srgbClr val="3C5790"/>
                </a:solidFill>
              </a:rPr>
              <a:t>: return </a:t>
            </a:r>
            <a:r>
              <a:rPr lang="en-US" sz="1200" dirty="0" err="1" smtClean="0">
                <a:solidFill>
                  <a:srgbClr val="3C5790"/>
                </a:solidFill>
              </a:rPr>
              <a:t>bindingTemplate</a:t>
            </a:r>
            <a:r>
              <a:rPr lang="en-US" sz="1200" dirty="0" smtClean="0">
                <a:solidFill>
                  <a:srgbClr val="3C5790"/>
                </a:solidFill>
              </a:rPr>
              <a:t> information.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get_businessDetail</a:t>
            </a:r>
            <a:r>
              <a:rPr lang="en-US" sz="1200" dirty="0" smtClean="0">
                <a:solidFill>
                  <a:srgbClr val="3C5790"/>
                </a:solidFill>
              </a:rPr>
              <a:t>: full detail for a specific registered business.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get_businessDetailExt</a:t>
            </a:r>
            <a:r>
              <a:rPr lang="en-US" sz="1200" dirty="0" smtClean="0">
                <a:solidFill>
                  <a:srgbClr val="3C5790"/>
                </a:solidFill>
              </a:rPr>
              <a:t>: retrieves extended information.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get_serviceDetail</a:t>
            </a:r>
            <a:r>
              <a:rPr lang="en-US" sz="1200" dirty="0" smtClean="0">
                <a:solidFill>
                  <a:srgbClr val="3C5790"/>
                </a:solidFill>
              </a:rPr>
              <a:t>: return information about a given set of registered business service.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get_tModelDetail</a:t>
            </a:r>
            <a:r>
              <a:rPr lang="en-US" sz="1200" dirty="0" smtClean="0">
                <a:solidFill>
                  <a:srgbClr val="3C5790"/>
                </a:solidFill>
              </a:rPr>
              <a:t>: full details for a set of registered </a:t>
            </a:r>
            <a:r>
              <a:rPr lang="en-US" sz="1200" dirty="0" err="1" smtClean="0">
                <a:solidFill>
                  <a:srgbClr val="3C5790"/>
                </a:solidFill>
              </a:rPr>
              <a:t>tModel</a:t>
            </a:r>
            <a:r>
              <a:rPr lang="en-US" sz="1200" dirty="0" smtClean="0">
                <a:solidFill>
                  <a:srgbClr val="3C5790"/>
                </a:solidFill>
              </a:rPr>
              <a:t>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UDDI SOAP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Publisher</a:t>
            </a:r>
            <a:r>
              <a:rPr lang="en-US" sz="1400" dirty="0" smtClean="0">
                <a:solidFill>
                  <a:srgbClr val="3C5790"/>
                </a:solidFill>
              </a:rPr>
              <a:t> APIs is used store, update, and delete registry information.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add_publisherAssertions</a:t>
            </a:r>
            <a:r>
              <a:rPr lang="en-US" sz="1200" dirty="0" smtClean="0">
                <a:solidFill>
                  <a:srgbClr val="3C5790"/>
                </a:solidFill>
              </a:rPr>
              <a:t>: adds relationship assertions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delete_binding</a:t>
            </a:r>
            <a:r>
              <a:rPr lang="en-US" sz="1200" dirty="0" smtClean="0">
                <a:solidFill>
                  <a:srgbClr val="3C5790"/>
                </a:solidFill>
              </a:rPr>
              <a:t>: removes a </a:t>
            </a:r>
            <a:r>
              <a:rPr lang="en-US" sz="1200" dirty="0" err="1" smtClean="0">
                <a:solidFill>
                  <a:srgbClr val="3C5790"/>
                </a:solidFill>
              </a:rPr>
              <a:t>bindingTemplate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delete_business</a:t>
            </a:r>
            <a:r>
              <a:rPr lang="en-US" sz="1200" dirty="0" smtClean="0">
                <a:solidFill>
                  <a:srgbClr val="3C5790"/>
                </a:solidFill>
              </a:rPr>
              <a:t>: deletes a registered </a:t>
            </a:r>
            <a:r>
              <a:rPr lang="en-US" sz="1200" dirty="0" err="1" smtClean="0">
                <a:solidFill>
                  <a:srgbClr val="3C5790"/>
                </a:solidFill>
              </a:rPr>
              <a:t>businessEntity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delete_publisherAssertions</a:t>
            </a:r>
            <a:r>
              <a:rPr lang="en-US" sz="1200" dirty="0" smtClean="0">
                <a:solidFill>
                  <a:srgbClr val="3C5790"/>
                </a:solidFill>
              </a:rPr>
              <a:t>: deletes relationship information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delete_service</a:t>
            </a:r>
            <a:r>
              <a:rPr lang="en-US" sz="1200" dirty="0" smtClean="0">
                <a:solidFill>
                  <a:srgbClr val="3C5790"/>
                </a:solidFill>
              </a:rPr>
              <a:t>: deletes a registered </a:t>
            </a:r>
            <a:r>
              <a:rPr lang="en-US" sz="1200" dirty="0" err="1" smtClean="0">
                <a:solidFill>
                  <a:srgbClr val="3C5790"/>
                </a:solidFill>
              </a:rPr>
              <a:t>businessService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delete_tModel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get_assertionStatusReport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get_publisherAssertions</a:t>
            </a:r>
            <a:r>
              <a:rPr lang="en-US" sz="1200" dirty="0" smtClean="0">
                <a:solidFill>
                  <a:srgbClr val="3C5790"/>
                </a:solidFill>
              </a:rPr>
              <a:t>: lists active assertions for a given publisher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get_registeredInfo</a:t>
            </a:r>
            <a:r>
              <a:rPr lang="en-US" sz="1200" dirty="0" smtClean="0">
                <a:solidFill>
                  <a:srgbClr val="3C5790"/>
                </a:solidFill>
              </a:rPr>
              <a:t>: summary information registered 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save_binding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save_business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save_service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save_tModel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set_publisherAssertions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jUDDI</a:t>
            </a:r>
            <a:r>
              <a:rPr lang="fr-CA" dirty="0" smtClean="0">
                <a:solidFill>
                  <a:schemeClr val="bg1"/>
                </a:solidFill>
              </a:rPr>
              <a:t> Client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-Client uses the UDDI v3 API and connect to the Registry.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UDDI client has a configuration file called uddi.xml.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Using the uddi.xml file  the client will use JAX-WS to communicate with the (remote) registry server.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429000"/>
            <a:ext cx="4267200" cy="12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334000"/>
            <a:ext cx="556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jUDDI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Client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752600"/>
            <a:ext cx="5334000" cy="488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Internals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By default </a:t>
            </a:r>
            <a:r>
              <a:rPr lang="en-US" sz="1200" dirty="0" err="1" smtClean="0">
                <a:solidFill>
                  <a:srgbClr val="3C5790"/>
                </a:solidFill>
              </a:rPr>
              <a:t>jUDDI</a:t>
            </a:r>
            <a:r>
              <a:rPr lang="en-US" sz="1200" dirty="0" smtClean="0">
                <a:solidFill>
                  <a:srgbClr val="3C5790"/>
                </a:solidFill>
              </a:rPr>
              <a:t> uses an embedded Derby database.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UDDI uses the Java Persistence API (JPA).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The persistence file can be found in the </a:t>
            </a:r>
            <a:r>
              <a:rPr lang="en-US" sz="1200" dirty="0" err="1" smtClean="0">
                <a:solidFill>
                  <a:srgbClr val="3C5790"/>
                </a:solidFill>
              </a:rPr>
              <a:t>juddi.war</a:t>
            </a:r>
            <a:r>
              <a:rPr lang="en-US" sz="1200" dirty="0" smtClean="0">
                <a:solidFill>
                  <a:srgbClr val="3C5790"/>
                </a:solidFill>
              </a:rPr>
              <a:t>/WEB-INF/classes/META-INF/persistence.xml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 err="1" smtClean="0">
                <a:solidFill>
                  <a:srgbClr val="3C5790"/>
                </a:solidFill>
              </a:rPr>
              <a:t>datasource</a:t>
            </a:r>
            <a:r>
              <a:rPr lang="en-US" sz="1200" dirty="0" smtClean="0">
                <a:solidFill>
                  <a:srgbClr val="3C5790"/>
                </a:solidFill>
              </a:rPr>
              <a:t> is defined in </a:t>
            </a:r>
            <a:r>
              <a:rPr lang="en-US" sz="1200" dirty="0" err="1" smtClean="0">
                <a:solidFill>
                  <a:srgbClr val="3C5790"/>
                </a:solidFill>
              </a:rPr>
              <a:t>juddi</a:t>
            </a:r>
            <a:r>
              <a:rPr lang="en-US" sz="1200" dirty="0" smtClean="0">
                <a:solidFill>
                  <a:srgbClr val="3C5790"/>
                </a:solidFill>
              </a:rPr>
              <a:t>/META-INF/context.xml.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Tomcat copies the context.xml to conf/CATALINA/</a:t>
            </a:r>
            <a:r>
              <a:rPr lang="en-US" sz="1200" dirty="0" err="1" smtClean="0">
                <a:solidFill>
                  <a:srgbClr val="3C5790"/>
                </a:solidFill>
              </a:rPr>
              <a:t>localhost</a:t>
            </a:r>
            <a:r>
              <a:rPr lang="en-US" sz="1200" dirty="0" smtClean="0">
                <a:solidFill>
                  <a:srgbClr val="3C5790"/>
                </a:solidFill>
              </a:rPr>
              <a:t>/juddiv3.xml, so it’s good to delete</a:t>
            </a:r>
          </a:p>
          <a:p>
            <a:pPr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           the file in case of database updates.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9738" y="3733800"/>
            <a:ext cx="4233862" cy="231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236515"/>
            <a:ext cx="1848258" cy="45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Internals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UDDI v3 each registry need to have a "root” publisher.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 installs two Publishers: "root" and "</a:t>
            </a:r>
            <a:r>
              <a:rPr lang="en-US" sz="1400" dirty="0" err="1" smtClean="0">
                <a:solidFill>
                  <a:srgbClr val="3C5790"/>
                </a:solidFill>
              </a:rPr>
              <a:t>uddi</a:t>
            </a:r>
            <a:r>
              <a:rPr lang="en-US" sz="1400" dirty="0" smtClean="0">
                <a:solidFill>
                  <a:srgbClr val="3C5790"/>
                </a:solidFill>
              </a:rPr>
              <a:t>".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For each publisher there are four seed data files that will be read the first time you start </a:t>
            </a:r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&lt;publisher&gt;_Publisher.xml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&lt;publisher&gt;_tModelKeyGen.xml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&lt;publisher&gt;_BusinessEntity.xml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&lt;publisher&gt;_tModels.xml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These files are found in  juddi-core-3.x.jar under </a:t>
            </a:r>
            <a:r>
              <a:rPr lang="en-US" sz="1400" dirty="0" err="1" smtClean="0">
                <a:solidFill>
                  <a:srgbClr val="3C5790"/>
                </a:solidFill>
              </a:rPr>
              <a:t>juddi_install_data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 is </a:t>
            </a:r>
            <a:r>
              <a:rPr lang="en-US" sz="1400" dirty="0" smtClean="0">
                <a:solidFill>
                  <a:srgbClr val="3C5790"/>
                </a:solidFill>
              </a:rPr>
              <a:t>free.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 is  a solid implementation of the UDDI 3.x specification.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 uses a standard JDBC to abstract the database layer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 is documented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 has a configurable WS client for invoking from Java code.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 smtClean="0">
                <a:solidFill>
                  <a:schemeClr val="bg1"/>
                </a:solidFill>
              </a:rPr>
              <a:t>juddi-devguide.pdf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juddi-userguide.pdf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jUDDI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Arhitecture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UDDI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Authentication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Data Model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UDDI SOAP API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jUDDI</a:t>
            </a:r>
            <a:r>
              <a:rPr lang="fr-CA" sz="1600" dirty="0" smtClean="0">
                <a:solidFill>
                  <a:srgbClr val="3C5790"/>
                </a:solidFill>
              </a:rPr>
              <a:t> Client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Internals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jUDDI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jUDDI</a:t>
            </a:r>
            <a:r>
              <a:rPr lang="en-US" sz="1500" dirty="0" smtClean="0">
                <a:solidFill>
                  <a:srgbClr val="3C5790"/>
                </a:solidFill>
              </a:rPr>
              <a:t> is an open source Java implementation of the UDDI v3 specification for (Web) Services.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UDDI stands for Universal Description, Discovery, and Integration.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jUDDI</a:t>
            </a:r>
            <a:r>
              <a:rPr lang="en-US" sz="1500" dirty="0" smtClean="0">
                <a:solidFill>
                  <a:srgbClr val="3C5790"/>
                </a:solidFill>
              </a:rPr>
              <a:t> project includes Scout(implementation of the JSR 93 - </a:t>
            </a:r>
            <a:r>
              <a:rPr lang="en-US" sz="1500" dirty="0" err="1" smtClean="0">
                <a:solidFill>
                  <a:srgbClr val="3C5790"/>
                </a:solidFill>
              </a:rPr>
              <a:t>JavaTM</a:t>
            </a:r>
            <a:r>
              <a:rPr lang="en-US" sz="1500" dirty="0" smtClean="0">
                <a:solidFill>
                  <a:srgbClr val="3C5790"/>
                </a:solidFill>
              </a:rPr>
              <a:t> API for XML Registries 1.0).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Can be deployed on any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2.3 server compliant.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supports clustered deployment configuration.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easy integration with authentication systems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supports </a:t>
            </a:r>
            <a:r>
              <a:rPr lang="en-US" sz="1400" dirty="0" err="1" smtClean="0">
                <a:solidFill>
                  <a:srgbClr val="3C5790"/>
                </a:solidFill>
              </a:rPr>
              <a:t>InVM</a:t>
            </a:r>
            <a:r>
              <a:rPr lang="en-US" sz="1400" dirty="0" smtClean="0">
                <a:solidFill>
                  <a:srgbClr val="3C5790"/>
                </a:solidFill>
              </a:rPr>
              <a:t> embeddable mode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UDDI v3 compliant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UDDI v2 compliant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Arhitecture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4495800" cy="45720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Tranport</a:t>
            </a:r>
            <a:r>
              <a:rPr lang="en-US" sz="1400" dirty="0" smtClean="0">
                <a:solidFill>
                  <a:srgbClr val="3C5790"/>
                </a:solidFill>
              </a:rPr>
              <a:t>: receive and send messages.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Security</a:t>
            </a:r>
            <a:r>
              <a:rPr lang="en-US" sz="1400" dirty="0" smtClean="0">
                <a:solidFill>
                  <a:srgbClr val="3C5790"/>
                </a:solidFill>
              </a:rPr>
              <a:t>: provided by UDDI specification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UDDI Interface</a:t>
            </a:r>
            <a:r>
              <a:rPr lang="en-US" sz="1400" dirty="0" smtClean="0">
                <a:solidFill>
                  <a:srgbClr val="3C5790"/>
                </a:solidFill>
              </a:rPr>
              <a:t>: methods for interaction with the registry.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UDDI Schema Objects</a:t>
            </a:r>
            <a:r>
              <a:rPr lang="en-US" sz="1400" dirty="0" smtClean="0">
                <a:solidFill>
                  <a:srgbClr val="3C5790"/>
                </a:solidFill>
              </a:rPr>
              <a:t>:  XML schema for data structures.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Validation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Mapping</a:t>
            </a:r>
            <a:r>
              <a:rPr lang="en-US" sz="1400" dirty="0" smtClean="0">
                <a:solidFill>
                  <a:srgbClr val="3C5790"/>
                </a:solidFill>
              </a:rPr>
              <a:t>: mapping UDDI schema objects to </a:t>
            </a:r>
            <a:r>
              <a:rPr lang="en-US" sz="1400" dirty="0" err="1" smtClean="0">
                <a:solidFill>
                  <a:srgbClr val="3C5790"/>
                </a:solidFill>
              </a:rPr>
              <a:t>persistance</a:t>
            </a:r>
            <a:r>
              <a:rPr lang="en-US" sz="1400" dirty="0" smtClean="0">
                <a:solidFill>
                  <a:srgbClr val="3C5790"/>
                </a:solidFill>
              </a:rPr>
              <a:t> layer.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Business Logic</a:t>
            </a:r>
            <a:r>
              <a:rPr lang="en-US" sz="1400" dirty="0" smtClean="0">
                <a:solidFill>
                  <a:srgbClr val="3C5790"/>
                </a:solidFill>
              </a:rPr>
              <a:t>: works with </a:t>
            </a:r>
            <a:r>
              <a:rPr lang="en-US" sz="1400" dirty="0" err="1" smtClean="0">
                <a:solidFill>
                  <a:srgbClr val="3C5790"/>
                </a:solidFill>
              </a:rPr>
              <a:t>persistance</a:t>
            </a:r>
            <a:r>
              <a:rPr lang="en-US" sz="1400" dirty="0" smtClean="0">
                <a:solidFill>
                  <a:srgbClr val="3C5790"/>
                </a:solidFill>
              </a:rPr>
              <a:t> layer.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Persistence</a:t>
            </a:r>
            <a:r>
              <a:rPr lang="en-US" sz="1400" dirty="0" smtClean="0">
                <a:solidFill>
                  <a:srgbClr val="3C5790"/>
                </a:solidFill>
              </a:rPr>
              <a:t>: responsible for persisting registry data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2057400"/>
            <a:ext cx="4157662" cy="4497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UDDI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UDDI is a set of Web Service that supports the description and discovery of Web service providers.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UDDI v3 defines 9 SOAP APIs based for interoperability reasons.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Core UDDI API: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Security API</a:t>
            </a:r>
            <a:r>
              <a:rPr lang="en-US" sz="1200" dirty="0" smtClean="0">
                <a:solidFill>
                  <a:srgbClr val="3C5790"/>
                </a:solidFill>
              </a:rPr>
              <a:t>: API for security token.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Inquiry API</a:t>
            </a:r>
            <a:r>
              <a:rPr lang="en-US" sz="1200" dirty="0" smtClean="0">
                <a:solidFill>
                  <a:srgbClr val="3C5790"/>
                </a:solidFill>
              </a:rPr>
              <a:t>: locate and obtain details on entries in the UDDI registry.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Publication API</a:t>
            </a:r>
            <a:r>
              <a:rPr lang="en-US" sz="1200" dirty="0" smtClean="0">
                <a:solidFill>
                  <a:srgbClr val="3C5790"/>
                </a:solidFill>
              </a:rPr>
              <a:t>: publish and update information in the UDD registry.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Subscription API</a:t>
            </a:r>
            <a:r>
              <a:rPr lang="en-US" sz="1200" dirty="0" smtClean="0">
                <a:solidFill>
                  <a:srgbClr val="3C5790"/>
                </a:solidFill>
              </a:rPr>
              <a:t>: API to register for updates on a particular business service.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Replication API</a:t>
            </a:r>
            <a:r>
              <a:rPr lang="en-US" sz="1200" dirty="0" smtClean="0">
                <a:solidFill>
                  <a:srgbClr val="3C5790"/>
                </a:solidFill>
              </a:rPr>
              <a:t>: API used for replication registry between UDDI nodes.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Custody Transfer API</a:t>
            </a:r>
            <a:r>
              <a:rPr lang="en-US" sz="1200" dirty="0" smtClean="0">
                <a:solidFill>
                  <a:srgbClr val="3C5790"/>
                </a:solidFill>
              </a:rPr>
              <a:t>: transfer of custody between UDDI nodes.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67200"/>
            <a:ext cx="3124200" cy="2191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216400"/>
            <a:ext cx="34290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Authentication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Each request to </a:t>
            </a:r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 needs a valid </a:t>
            </a:r>
            <a:r>
              <a:rPr lang="en-US" sz="1400" dirty="0" err="1" smtClean="0">
                <a:solidFill>
                  <a:srgbClr val="3C5790"/>
                </a:solidFill>
              </a:rPr>
              <a:t>authToken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property </a:t>
            </a:r>
            <a:r>
              <a:rPr lang="en-US" sz="1400" dirty="0" err="1" smtClean="0">
                <a:solidFill>
                  <a:srgbClr val="3C5790"/>
                </a:solidFill>
              </a:rPr>
              <a:t>juddi.auth</a:t>
            </a:r>
            <a:r>
              <a:rPr lang="en-US" sz="1400" dirty="0" smtClean="0">
                <a:solidFill>
                  <a:srgbClr val="3C5790"/>
                </a:solidFill>
              </a:rPr>
              <a:t> in the </a:t>
            </a:r>
            <a:r>
              <a:rPr lang="en-US" sz="1400" dirty="0" err="1" smtClean="0">
                <a:solidFill>
                  <a:srgbClr val="3C5790"/>
                </a:solidFill>
              </a:rPr>
              <a:t>juddi.properties</a:t>
            </a:r>
            <a:r>
              <a:rPr lang="en-US" sz="1400" dirty="0" smtClean="0">
                <a:solidFill>
                  <a:srgbClr val="3C5790"/>
                </a:solidFill>
              </a:rPr>
              <a:t> configuration file can be used to configure how </a:t>
            </a:r>
            <a:r>
              <a:rPr lang="en-US" sz="1400" dirty="0" err="1" smtClean="0">
                <a:solidFill>
                  <a:srgbClr val="3C5790"/>
                </a:solidFill>
              </a:rPr>
              <a:t>jUDDI</a:t>
            </a:r>
            <a:r>
              <a:rPr lang="en-US" sz="1400" dirty="0" smtClean="0">
                <a:solidFill>
                  <a:srgbClr val="3C5790"/>
                </a:solidFill>
              </a:rPr>
              <a:t> is going to check the credentials passed in on the </a:t>
            </a:r>
            <a:r>
              <a:rPr lang="en-US" sz="1400" dirty="0" err="1" smtClean="0">
                <a:solidFill>
                  <a:srgbClr val="3C5790"/>
                </a:solidFill>
              </a:rPr>
              <a:t>GetAuthToken</a:t>
            </a:r>
            <a:r>
              <a:rPr lang="en-US" sz="1400" dirty="0" smtClean="0">
                <a:solidFill>
                  <a:srgbClr val="3C5790"/>
                </a:solidFill>
              </a:rPr>
              <a:t> request.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Custom implementation can be made using </a:t>
            </a:r>
            <a:r>
              <a:rPr lang="en-US" sz="1400" b="1" dirty="0" err="1" smtClean="0">
                <a:solidFill>
                  <a:srgbClr val="3C5790"/>
                </a:solidFill>
              </a:rPr>
              <a:t>org.apache.juddi.auth.Authenticator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Authenticators: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JUDDIAuthenticator</a:t>
            </a:r>
            <a:r>
              <a:rPr lang="en-US" sz="1200" dirty="0" smtClean="0">
                <a:solidFill>
                  <a:srgbClr val="3C5790"/>
                </a:solidFill>
              </a:rPr>
              <a:t>: default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XMLDocAuthentication</a:t>
            </a:r>
            <a:r>
              <a:rPr lang="en-US" sz="1200" dirty="0" smtClean="0">
                <a:solidFill>
                  <a:srgbClr val="3C5790"/>
                </a:solidFill>
              </a:rPr>
              <a:t>: users are defined in a XML file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CryptedXMLDocAuthentication</a:t>
            </a:r>
            <a:r>
              <a:rPr lang="en-US" sz="1200" dirty="0" smtClean="0">
                <a:solidFill>
                  <a:srgbClr val="3C5790"/>
                </a:solidFill>
              </a:rPr>
              <a:t>: similar with </a:t>
            </a:r>
            <a:r>
              <a:rPr lang="en-US" sz="1200" dirty="0" err="1" smtClean="0">
                <a:solidFill>
                  <a:srgbClr val="3C5790"/>
                </a:solidFill>
              </a:rPr>
              <a:t>XMLDocAuthentication</a:t>
            </a:r>
            <a:r>
              <a:rPr lang="en-US" sz="1200" dirty="0" smtClean="0">
                <a:solidFill>
                  <a:srgbClr val="3C5790"/>
                </a:solidFill>
              </a:rPr>
              <a:t>, but passwords are encrypted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LdapSimpleAuthenticator</a:t>
            </a:r>
            <a:r>
              <a:rPr lang="en-US" sz="1200" dirty="0" smtClean="0">
                <a:solidFill>
                  <a:srgbClr val="3C5790"/>
                </a:solidFill>
              </a:rPr>
              <a:t>: authentication using </a:t>
            </a:r>
            <a:r>
              <a:rPr lang="en-US" sz="1200" dirty="0" err="1" smtClean="0">
                <a:solidFill>
                  <a:srgbClr val="3C5790"/>
                </a:solidFill>
              </a:rPr>
              <a:t>ldap</a:t>
            </a:r>
            <a:r>
              <a:rPr lang="en-US" sz="1200" dirty="0" smtClean="0">
                <a:solidFill>
                  <a:srgbClr val="3C5790"/>
                </a:solidFill>
              </a:rPr>
              <a:t> simple authentication(</a:t>
            </a:r>
            <a:r>
              <a:rPr lang="en-US" sz="1200" dirty="0" err="1" smtClean="0">
                <a:solidFill>
                  <a:srgbClr val="3C5790"/>
                </a:solidFill>
              </a:rPr>
              <a:t>juddi.auth.url</a:t>
            </a:r>
            <a:r>
              <a:rPr lang="en-US" sz="1200" dirty="0" smtClean="0">
                <a:solidFill>
                  <a:srgbClr val="3C5790"/>
                </a:solidFill>
              </a:rPr>
              <a:t> needs to be </a:t>
            </a:r>
            <a:r>
              <a:rPr lang="en-US" sz="1200" dirty="0" err="1" smtClean="0">
                <a:solidFill>
                  <a:srgbClr val="3C5790"/>
                </a:solidFill>
              </a:rPr>
              <a:t>config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JBossAuthenticator</a:t>
            </a:r>
            <a:r>
              <a:rPr lang="en-US" sz="1200" dirty="0" smtClean="0">
                <a:solidFill>
                  <a:srgbClr val="3C5790"/>
                </a:solidFill>
              </a:rPr>
              <a:t>:  a custom JAAS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Authentication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two phases involved in Authentication: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authenticate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identity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goal of </a:t>
            </a:r>
            <a:r>
              <a:rPr lang="en-US" sz="1400" b="1" dirty="0" smtClean="0">
                <a:solidFill>
                  <a:srgbClr val="3C5790"/>
                </a:solidFill>
              </a:rPr>
              <a:t>authentication</a:t>
            </a:r>
            <a:r>
              <a:rPr lang="en-US" sz="1400" dirty="0" smtClean="0">
                <a:solidFill>
                  <a:srgbClr val="3C5790"/>
                </a:solidFill>
              </a:rPr>
              <a:t> phase is to turn a user id and credentials into a valid publisher id("authorized name" in UDDI terminology).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Upon completion of the </a:t>
            </a:r>
            <a:r>
              <a:rPr lang="en-US" sz="1400" dirty="0" err="1" smtClean="0">
                <a:solidFill>
                  <a:srgbClr val="3C5790"/>
                </a:solidFill>
              </a:rPr>
              <a:t>GetAuthToken</a:t>
            </a:r>
            <a:r>
              <a:rPr lang="en-US" sz="1400" dirty="0" smtClean="0">
                <a:solidFill>
                  <a:srgbClr val="3C5790"/>
                </a:solidFill>
              </a:rPr>
              <a:t> request, an authentication token is issued to the caller.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identify</a:t>
            </a:r>
            <a:r>
              <a:rPr lang="en-US" sz="1400" dirty="0" smtClean="0">
                <a:solidFill>
                  <a:srgbClr val="3C5790"/>
                </a:solidFill>
              </a:rPr>
              <a:t> phase is responsible for turning the authentication token into a valid </a:t>
            </a:r>
            <a:r>
              <a:rPr lang="en-US" sz="1400" dirty="0" err="1" smtClean="0">
                <a:solidFill>
                  <a:srgbClr val="3C5790"/>
                </a:solidFill>
              </a:rPr>
              <a:t>UddiEntityPublisher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UddiEntityPublisher</a:t>
            </a:r>
            <a:r>
              <a:rPr lang="en-US" sz="1400" dirty="0" smtClean="0">
                <a:solidFill>
                  <a:srgbClr val="3C5790"/>
                </a:solidFill>
              </a:rPr>
              <a:t> object contains all the properties necessary to handle ownership of UDDI entities.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Data Model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UDDI identifies five basic data structures: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businessEntity</a:t>
            </a:r>
            <a:r>
              <a:rPr lang="en-US" sz="1200" dirty="0" smtClean="0">
                <a:solidFill>
                  <a:srgbClr val="3C5790"/>
                </a:solidFill>
              </a:rPr>
              <a:t>: who is registering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businessService</a:t>
            </a:r>
            <a:r>
              <a:rPr lang="en-US" sz="1200" dirty="0" smtClean="0">
                <a:solidFill>
                  <a:srgbClr val="3C5790"/>
                </a:solidFill>
              </a:rPr>
              <a:t>: the name and description of the service being published.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bindingTemplate</a:t>
            </a:r>
            <a:r>
              <a:rPr lang="en-US" sz="1200" dirty="0" smtClean="0">
                <a:solidFill>
                  <a:srgbClr val="3C5790"/>
                </a:solidFill>
              </a:rPr>
              <a:t>: information about the </a:t>
            </a:r>
            <a:r>
              <a:rPr lang="en-US" sz="1200" dirty="0" err="1" smtClean="0">
                <a:solidFill>
                  <a:srgbClr val="3C5790"/>
                </a:solidFill>
              </a:rPr>
              <a:t>service,entry</a:t>
            </a:r>
            <a:r>
              <a:rPr lang="en-US" sz="1200" dirty="0" smtClean="0">
                <a:solidFill>
                  <a:srgbClr val="3C5790"/>
                </a:solidFill>
              </a:rPr>
              <a:t>-point address for accessing the service.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tModel</a:t>
            </a:r>
            <a:r>
              <a:rPr lang="en-US" sz="1200" dirty="0" smtClean="0">
                <a:solidFill>
                  <a:srgbClr val="3C5790"/>
                </a:solidFill>
              </a:rPr>
              <a:t>: collection of information uniquely identifying the service specification.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publisherAssertion</a:t>
            </a:r>
            <a:r>
              <a:rPr lang="en-US" sz="1200" dirty="0" smtClean="0">
                <a:solidFill>
                  <a:srgbClr val="3C5790"/>
                </a:solidFill>
              </a:rPr>
              <a:t>: relationship between </a:t>
            </a:r>
            <a:r>
              <a:rPr lang="en-US" sz="1200" dirty="0" err="1" smtClean="0">
                <a:solidFill>
                  <a:srgbClr val="3C5790"/>
                </a:solidFill>
              </a:rPr>
              <a:t>businessEntity</a:t>
            </a:r>
            <a:r>
              <a:rPr lang="en-US" sz="1200" dirty="0" smtClean="0">
                <a:solidFill>
                  <a:srgbClr val="3C5790"/>
                </a:solidFill>
              </a:rPr>
              <a:t> structures.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When the data is submitted for the first time the UDDI operator assigns a GUI (globally unique identifier).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Queries can be made based on identifiers or category keys.</a:t>
            </a:r>
          </a:p>
          <a:p>
            <a:r>
              <a:rPr lang="en-US" sz="1200" dirty="0" err="1" smtClean="0">
                <a:solidFill>
                  <a:srgbClr val="3C5790"/>
                </a:solidFill>
              </a:rPr>
              <a:t>BindingTemplate</a:t>
            </a:r>
            <a:r>
              <a:rPr lang="en-US" sz="1200" dirty="0" smtClean="0">
                <a:solidFill>
                  <a:srgbClr val="3C5790"/>
                </a:solidFill>
              </a:rPr>
              <a:t> structure include the following URL types: mailto, http, https, ftp, fax, phone, other.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A </a:t>
            </a:r>
            <a:r>
              <a:rPr lang="en-US" sz="1200" dirty="0" err="1" smtClean="0">
                <a:solidFill>
                  <a:srgbClr val="3C5790"/>
                </a:solidFill>
              </a:rPr>
              <a:t>tModel</a:t>
            </a:r>
            <a:r>
              <a:rPr lang="en-US" sz="1200" dirty="0" smtClean="0">
                <a:solidFill>
                  <a:srgbClr val="3C5790"/>
                </a:solidFill>
              </a:rPr>
              <a:t> uniquely identifies a Web service.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A </a:t>
            </a:r>
            <a:r>
              <a:rPr lang="en-US" sz="1200" dirty="0" err="1" smtClean="0">
                <a:solidFill>
                  <a:srgbClr val="3C5790"/>
                </a:solidFill>
              </a:rPr>
              <a:t>tModel</a:t>
            </a:r>
            <a:r>
              <a:rPr lang="en-US" sz="1200" dirty="0" smtClean="0">
                <a:solidFill>
                  <a:srgbClr val="3C5790"/>
                </a:solidFill>
              </a:rPr>
              <a:t> can be shared by multiple businesses.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6267</TotalTime>
  <Words>1008</Words>
  <Application>Microsoft Office PowerPoint</Application>
  <PresentationFormat>On-screen Show (4:3)</PresentationFormat>
  <Paragraphs>137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143</vt:lpstr>
      <vt:lpstr>jUDDI</vt:lpstr>
      <vt:lpstr>Contents</vt:lpstr>
      <vt:lpstr>What is jUDDI?</vt:lpstr>
      <vt:lpstr>Features</vt:lpstr>
      <vt:lpstr>Arhitecture</vt:lpstr>
      <vt:lpstr>UDDI</vt:lpstr>
      <vt:lpstr>Authentication</vt:lpstr>
      <vt:lpstr>Authentication (cont.)</vt:lpstr>
      <vt:lpstr>Data Model</vt:lpstr>
      <vt:lpstr>UDDI SOAP API</vt:lpstr>
      <vt:lpstr>UDDI SOAP API (cont.)</vt:lpstr>
      <vt:lpstr>jUDDI Client</vt:lpstr>
      <vt:lpstr>jUDDI Client (cont.)</vt:lpstr>
      <vt:lpstr>Internals</vt:lpstr>
      <vt:lpstr>Internals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678</cp:revision>
  <dcterms:created xsi:type="dcterms:W3CDTF">2012-04-12T06:19:17Z</dcterms:created>
  <dcterms:modified xsi:type="dcterms:W3CDTF">2013-04-07T17:45:07Z</dcterms:modified>
</cp:coreProperties>
</file>