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418" r:id="rId6"/>
    <p:sldId id="419" r:id="rId7"/>
    <p:sldId id="420" r:id="rId8"/>
    <p:sldId id="394" r:id="rId9"/>
    <p:sldId id="422" r:id="rId10"/>
    <p:sldId id="421" r:id="rId11"/>
    <p:sldId id="393" r:id="rId12"/>
    <p:sldId id="397" r:id="rId13"/>
    <p:sldId id="398" r:id="rId14"/>
    <p:sldId id="415" r:id="rId15"/>
    <p:sldId id="417" r:id="rId16"/>
    <p:sldId id="399" r:id="rId17"/>
    <p:sldId id="400" r:id="rId18"/>
    <p:sldId id="401" r:id="rId19"/>
    <p:sldId id="402" r:id="rId20"/>
    <p:sldId id="403" r:id="rId21"/>
    <p:sldId id="395" r:id="rId22"/>
    <p:sldId id="405" r:id="rId23"/>
    <p:sldId id="406" r:id="rId24"/>
    <p:sldId id="407" r:id="rId25"/>
    <p:sldId id="408" r:id="rId26"/>
    <p:sldId id="409" r:id="rId27"/>
    <p:sldId id="404" r:id="rId28"/>
    <p:sldId id="412" r:id="rId29"/>
    <p:sldId id="413" r:id="rId30"/>
    <p:sldId id="414" r:id="rId31"/>
    <p:sldId id="411" r:id="rId32"/>
    <p:sldId id="416" r:id="rId33"/>
    <p:sldId id="259" r:id="rId3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75" d="100"/>
          <a:sy n="75" d="100"/>
        </p:scale>
        <p:origin x="100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22/12/2019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22/12/2019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22/12/2019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22/12/2019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22/12/2019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22/12/2019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22/12/2019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22/12/2019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22/12/2019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22/12/2019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22/12/2019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22/12/2019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SCTP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Protocol stack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667000"/>
            <a:ext cx="33178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1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TCP issues: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Head of line blocking in TCP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TCP is stream (byte) oriented)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Fault-tolerance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TCP vulnerable to Denial of Service attacks</a:t>
            </a:r>
          </a:p>
        </p:txBody>
      </p:sp>
    </p:spTree>
    <p:extLst>
      <p:ext uri="{BB962C8B-B14F-4D97-AF65-F5344CB8AC3E}">
        <p14:creationId xmlns:p14="http://schemas.microsoft.com/office/powerpoint/2010/main" val="877390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SCTP can carry SS7 signal on IP networks.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38400"/>
            <a:ext cx="72390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231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a packet is lots, retransmission will occur: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repeated SACKs occur reporting missing packet(via holes) 4 times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time-out on the packet.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Receiver SACKs every packet when a hole exists.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gaps/fragments reports describe what has been received.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gaps/fragments numbers are offsets from the cumulative TSN.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Retransmissions are made to alternate destinations if possible.</a:t>
            </a:r>
          </a:p>
        </p:txBody>
      </p:sp>
    </p:spTree>
    <p:extLst>
      <p:ext uri="{BB962C8B-B14F-4D97-AF65-F5344CB8AC3E}">
        <p14:creationId xmlns:p14="http://schemas.microsoft.com/office/powerpoint/2010/main" val="13562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Heart Beat is sent on idle destinations at predetermined rate.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Receiver responds with Ack.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primary destination is down then switch all traffic to an alternate IP address.</a:t>
            </a:r>
          </a:p>
        </p:txBody>
      </p:sp>
    </p:spTree>
    <p:extLst>
      <p:ext uri="{BB962C8B-B14F-4D97-AF65-F5344CB8AC3E}">
        <p14:creationId xmlns:p14="http://schemas.microsoft.com/office/powerpoint/2010/main" val="2608088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SCTP uses validation/verification tags to verify packages belong to an association.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Blind attacks are not possible.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COOKIE-Protect against SYN attacks.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is no protection to data contents.</a:t>
            </a:r>
          </a:p>
        </p:txBody>
      </p:sp>
    </p:spTree>
    <p:extLst>
      <p:ext uri="{BB962C8B-B14F-4D97-AF65-F5344CB8AC3E}">
        <p14:creationId xmlns:p14="http://schemas.microsoft.com/office/powerpoint/2010/main" val="396786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Association startup and teardown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Sequences delivery within streams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User data fragmentation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Sack, congestion avoidance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Chunk bundling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Packet validation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Path management</a:t>
            </a:r>
          </a:p>
        </p:txBody>
      </p:sp>
    </p:spTree>
    <p:extLst>
      <p:ext uri="{BB962C8B-B14F-4D97-AF65-F5344CB8AC3E}">
        <p14:creationId xmlns:p14="http://schemas.microsoft.com/office/powerpoint/2010/main" val="192874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Components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152650"/>
            <a:ext cx="7004326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3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Components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428875"/>
            <a:ext cx="4533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0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Components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130108"/>
            <a:ext cx="4538663" cy="40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8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SCTP?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Terms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SCTP vs TCP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Components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Packet</a:t>
            </a:r>
            <a:r>
              <a:rPr lang="fr-CA" sz="1600" dirty="0">
                <a:solidFill>
                  <a:srgbClr val="3C5790"/>
                </a:solidFill>
              </a:rPr>
              <a:t> Format</a:t>
            </a:r>
          </a:p>
          <a:p>
            <a:r>
              <a:rPr lang="fr-CA" sz="1600" dirty="0">
                <a:solidFill>
                  <a:srgbClr val="3C5790"/>
                </a:solidFill>
              </a:rPr>
              <a:t>State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Components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238375"/>
            <a:ext cx="4983193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8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Format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90" y="2133600"/>
            <a:ext cx="740391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048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2390775"/>
            <a:ext cx="69913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0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2359247"/>
            <a:ext cx="6196013" cy="335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0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09800"/>
            <a:ext cx="58578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31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57400"/>
            <a:ext cx="64865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29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Incoming packets may be addressed to any one of the multiple IP addresses(multi-homing).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no IP addresses are defined then use IP sender address from IP packet.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43225"/>
            <a:ext cx="44577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09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COOKIE expires to protect against replay attacks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Sender of COOKIE destroys all state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667000"/>
            <a:ext cx="60388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6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438400"/>
            <a:ext cx="64674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18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209800"/>
            <a:ext cx="68389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SCTP?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Stream Control Transmission Protocol (SCTP) is designed to transport Public Switched Telephone Network (PSTN) signaling messages over IP.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SCTP is a reliable transport protocol operating on top of a connectionless packet network such as IP.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Packet</a:t>
            </a:r>
            <a:r>
              <a:rPr lang="fr-CA" dirty="0">
                <a:solidFill>
                  <a:schemeClr val="bg1"/>
                </a:solidFill>
              </a:rPr>
              <a:t>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238" y="2124075"/>
            <a:ext cx="5995562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73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State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86000"/>
            <a:ext cx="55530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64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State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209800"/>
            <a:ext cx="62007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386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https://en.wikipedia.org/wiki/Stream_Control_Transmission_Protocol</a:t>
            </a:r>
          </a:p>
          <a:p>
            <a:r>
              <a:rPr lang="fr-CA" sz="1600" dirty="0">
                <a:solidFill>
                  <a:schemeClr val="bg1"/>
                </a:solidFill>
              </a:rPr>
              <a:t>SCTP - </a:t>
            </a:r>
            <a:r>
              <a:rPr lang="fr-CA" sz="1600" dirty="0" err="1">
                <a:solidFill>
                  <a:schemeClr val="bg1"/>
                </a:solidFill>
              </a:rPr>
              <a:t>University</a:t>
            </a:r>
            <a:r>
              <a:rPr lang="fr-CA" sz="1600" dirty="0">
                <a:solidFill>
                  <a:schemeClr val="bg1"/>
                </a:solidFill>
              </a:rPr>
              <a:t> of Texas</a:t>
            </a:r>
          </a:p>
          <a:p>
            <a:r>
              <a:rPr lang="fr-CA" sz="1600" dirty="0">
                <a:solidFill>
                  <a:schemeClr val="bg1"/>
                </a:solidFill>
              </a:rPr>
              <a:t>SCTP - RFC 4960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Data fragmentation confirming to discovered path MTU(max transmission unit)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Sequenced delivery of user messages within each stream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Bundling of multiple user messages into a single SCTP packet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Fault-tolerance by supporting multi-homing at either/both ends of an association and heart-beat/keep alive messages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Acked</a:t>
            </a:r>
            <a:r>
              <a:rPr lang="en-US" sz="1400" dirty="0">
                <a:solidFill>
                  <a:srgbClr val="3C5790"/>
                </a:solidFill>
              </a:rPr>
              <a:t> error-free non duplicated user data transfer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Message boundaries preserved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Option for out-of-delivery of a user message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SACK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Terms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Active destination transport address: transport address on a peer endpoint that a transmitting endpoint considers available for receiving user messages.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Bundling: optional multiplexing operation, where many user messages may be carried in the same SCTP packet. Each user message occupies it's own DATA chunk.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Chunk: unit of information within an SCTP packet, consisting of a chunk header and chunk-specific content.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Congestion window(</a:t>
            </a:r>
            <a:r>
              <a:rPr lang="en-US" sz="1400" dirty="0" err="1">
                <a:solidFill>
                  <a:srgbClr val="3C5790"/>
                </a:solidFill>
              </a:rPr>
              <a:t>cwnd</a:t>
            </a:r>
            <a:r>
              <a:rPr lang="en-US" sz="1400" dirty="0">
                <a:solidFill>
                  <a:srgbClr val="3C5790"/>
                </a:solidFill>
              </a:rPr>
              <a:t>): SCTP variable that limits the data in no. of bytes, a sender can send to a particular destination address before receiving an ACK.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Cumulative TSN </a:t>
            </a:r>
            <a:r>
              <a:rPr lang="en-US" sz="1400" dirty="0" err="1">
                <a:solidFill>
                  <a:srgbClr val="3C5790"/>
                </a:solidFill>
              </a:rPr>
              <a:t>Ack</a:t>
            </a:r>
            <a:r>
              <a:rPr lang="en-US" sz="1400" dirty="0">
                <a:solidFill>
                  <a:srgbClr val="3C5790"/>
                </a:solidFill>
              </a:rPr>
              <a:t> Point: The TNS of the last DATA chunk acknowledged via the Cumulative TSN </a:t>
            </a:r>
            <a:r>
              <a:rPr lang="en-US" sz="1400" dirty="0" err="1">
                <a:solidFill>
                  <a:srgbClr val="3C5790"/>
                </a:solidFill>
              </a:rPr>
              <a:t>Ack</a:t>
            </a:r>
            <a:r>
              <a:rPr lang="en-US" sz="1400" dirty="0">
                <a:solidFill>
                  <a:srgbClr val="3C5790"/>
                </a:solidFill>
              </a:rPr>
              <a:t> field of a SACK.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3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Terms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Idle destination address: address that has not have user messages sent to it within some time.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Inactive destination transport address: address that is considered inactive due to errors and unavailable to transport user messages.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Message(user message): data submitted to SCTP by the Upper layer Protocol (ULP).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Ordered Message: user message that is delivered in order.</a:t>
            </a:r>
          </a:p>
        </p:txBody>
      </p:sp>
    </p:spTree>
    <p:extLst>
      <p:ext uri="{BB962C8B-B14F-4D97-AF65-F5344CB8AC3E}">
        <p14:creationId xmlns:p14="http://schemas.microsoft.com/office/powerpoint/2010/main" val="204054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Terms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Receiver Window (</a:t>
            </a:r>
            <a:r>
              <a:rPr lang="en-US" sz="1400" dirty="0" err="1">
                <a:solidFill>
                  <a:srgbClr val="3C5790"/>
                </a:solidFill>
              </a:rPr>
              <a:t>rwnd</a:t>
            </a:r>
            <a:r>
              <a:rPr lang="en-US" sz="1400" dirty="0">
                <a:solidFill>
                  <a:srgbClr val="3C5790"/>
                </a:solidFill>
              </a:rPr>
              <a:t>): SCTP variable a data sender uses to store the most recently calculated receiver window of it's peer in number of bytes.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SCTP endpoint: logical sender/received of SCTP packets.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SCTP packet: unit of data delivery across the interface between SCTP and the connectionless packet network.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SCTP user application: logical higher-layer application entity which used the services of SCTP also called ULP(Upper-Layer Protocol).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7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TCP vs SCTP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114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TCP like SCTP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uses a checksum and sequence number(Transmission Sequence Number)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is connection oriented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implements </a:t>
            </a:r>
            <a:r>
              <a:rPr lang="en-US" sz="1400" dirty="0" err="1">
                <a:solidFill>
                  <a:srgbClr val="3C5790"/>
                </a:solidFill>
              </a:rPr>
              <a:t>tcp</a:t>
            </a:r>
            <a:r>
              <a:rPr lang="en-US" sz="1400" dirty="0">
                <a:solidFill>
                  <a:srgbClr val="3C5790"/>
                </a:solidFill>
              </a:rPr>
              <a:t>-like mechanisms of: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reliable transmission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ordered delivery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flow and congestion control follow TCP algorithms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slowstart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fast recovery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fast retransmit--upon receiving 4 consecutive SACKs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delayed acks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SACK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ssthresh</a:t>
            </a:r>
            <a:r>
              <a:rPr lang="en-US" sz="1400" dirty="0">
                <a:solidFill>
                  <a:srgbClr val="3C5790"/>
                </a:solidFill>
              </a:rPr>
              <a:t>, RTO, CWND, etc.</a:t>
            </a:r>
          </a:p>
        </p:txBody>
      </p:sp>
    </p:spTree>
    <p:extLst>
      <p:ext uri="{BB962C8B-B14F-4D97-AF65-F5344CB8AC3E}">
        <p14:creationId xmlns:p14="http://schemas.microsoft.com/office/powerpoint/2010/main" val="159923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TCP vs SCTP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678362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SCTP unlike TCP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uses a 32-bit checksum as opposed to a 16-bit checksum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can have several streams within an association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uses 4 messages in setting up an association and data may be sent with 3 &amp; 4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uses 3 messages for shutdown--there are no half-open connections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can use multi-homed endpoints for redundancy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IP multicast and broadcast are NOT supported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packet includes a common header plus one or more chunks which can be control or data</a:t>
            </a:r>
          </a:p>
        </p:txBody>
      </p:sp>
    </p:spTree>
    <p:extLst>
      <p:ext uri="{BB962C8B-B14F-4D97-AF65-F5344CB8AC3E}">
        <p14:creationId xmlns:p14="http://schemas.microsoft.com/office/powerpoint/2010/main" val="668560776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10986</TotalTime>
  <Words>902</Words>
  <Application>Microsoft Office PowerPoint</Application>
  <PresentationFormat>On-screen Show (4:3)</PresentationFormat>
  <Paragraphs>122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143</vt:lpstr>
      <vt:lpstr>SCTP</vt:lpstr>
      <vt:lpstr>Contents</vt:lpstr>
      <vt:lpstr>What is SCTP?</vt:lpstr>
      <vt:lpstr>Features</vt:lpstr>
      <vt:lpstr>Terms</vt:lpstr>
      <vt:lpstr>Terms (cont.)</vt:lpstr>
      <vt:lpstr>Terms (cont.)</vt:lpstr>
      <vt:lpstr>TCP vs SCTP</vt:lpstr>
      <vt:lpstr>TCP vs SCTP (cont.)</vt:lpstr>
      <vt:lpstr>Core</vt:lpstr>
      <vt:lpstr>Core (cont.)</vt:lpstr>
      <vt:lpstr>Core (cont.)</vt:lpstr>
      <vt:lpstr>Core (cont.)</vt:lpstr>
      <vt:lpstr>Core (cont.)</vt:lpstr>
      <vt:lpstr>Core (cont.)</vt:lpstr>
      <vt:lpstr>Components</vt:lpstr>
      <vt:lpstr>Components (cont.)</vt:lpstr>
      <vt:lpstr>Components (cont.)</vt:lpstr>
      <vt:lpstr>Components (cont.)</vt:lpstr>
      <vt:lpstr>Components (cont.)</vt:lpstr>
      <vt:lpstr>Packet Format</vt:lpstr>
      <vt:lpstr>Packet Format (cont.)</vt:lpstr>
      <vt:lpstr>Packet Format (cont.)</vt:lpstr>
      <vt:lpstr>Packet Format (cont.)</vt:lpstr>
      <vt:lpstr>Packet Format (cont.)</vt:lpstr>
      <vt:lpstr>Packet Format (cont.)</vt:lpstr>
      <vt:lpstr>Packet Format (cont.)</vt:lpstr>
      <vt:lpstr>Packet Format (cont.)</vt:lpstr>
      <vt:lpstr>Packet Format (cont.)</vt:lpstr>
      <vt:lpstr>Packet Format (cont.)</vt:lpstr>
      <vt:lpstr>State</vt:lpstr>
      <vt:lpstr>State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749</cp:revision>
  <dcterms:created xsi:type="dcterms:W3CDTF">2012-04-12T06:19:17Z</dcterms:created>
  <dcterms:modified xsi:type="dcterms:W3CDTF">2019-12-22T14:53:23Z</dcterms:modified>
</cp:coreProperties>
</file>