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1" r:id="rId5"/>
    <p:sldId id="382" r:id="rId6"/>
    <p:sldId id="384" r:id="rId7"/>
    <p:sldId id="383" r:id="rId8"/>
    <p:sldId id="386" r:id="rId9"/>
    <p:sldId id="387" r:id="rId10"/>
    <p:sldId id="388" r:id="rId11"/>
    <p:sldId id="402" r:id="rId12"/>
    <p:sldId id="404" r:id="rId13"/>
    <p:sldId id="403" r:id="rId14"/>
    <p:sldId id="389" r:id="rId15"/>
    <p:sldId id="390" r:id="rId16"/>
    <p:sldId id="392" r:id="rId17"/>
    <p:sldId id="391" r:id="rId18"/>
    <p:sldId id="393" r:id="rId19"/>
    <p:sldId id="394" r:id="rId20"/>
    <p:sldId id="396" r:id="rId21"/>
    <p:sldId id="395" r:id="rId22"/>
    <p:sldId id="397" r:id="rId23"/>
    <p:sldId id="400" r:id="rId24"/>
    <p:sldId id="398" r:id="rId25"/>
    <p:sldId id="399" r:id="rId26"/>
    <p:sldId id="406" r:id="rId27"/>
    <p:sldId id="401" r:id="rId28"/>
    <p:sldId id="300" r:id="rId29"/>
    <p:sldId id="259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Apache Cocoon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types of processing to which content is subjected is defined in a sitemap.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the major configuration document for the publishing framework.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14600"/>
            <a:ext cx="3810000" cy="42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99156" y="1905000"/>
            <a:ext cx="88392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map:match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sequence of pipeline elements that are executed if the matcher succeeds.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map:generate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designates the generator that provides the initial XML content for a pipeline.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map:transform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selects the component that transforms the XML event stream.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map:serialize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specifies the serializes that takes the XML content of the pipeline and sends it to the result.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map:select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contains a sequence of &lt;</a:t>
            </a:r>
            <a:r>
              <a:rPr lang="en-US" sz="1400" dirty="0" err="1">
                <a:solidFill>
                  <a:srgbClr val="3C5790"/>
                </a:solidFill>
              </a:rPr>
              <a:t>map:when</a:t>
            </a:r>
            <a:r>
              <a:rPr lang="en-US" sz="1400" dirty="0">
                <a:solidFill>
                  <a:srgbClr val="3C5790"/>
                </a:solidFill>
              </a:rPr>
              <a:t>&gt; and optional &lt;</a:t>
            </a:r>
            <a:r>
              <a:rPr lang="en-US" sz="1400" dirty="0" err="1">
                <a:solidFill>
                  <a:srgbClr val="3C5790"/>
                </a:solidFill>
              </a:rPr>
              <a:t>map:otherwise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236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667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map:act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executes an action.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map:redirect-to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performs an HTTP redirect.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map:call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invokes a resource.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map:parameter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appears as a child of other pipeline elements.</a:t>
            </a:r>
          </a:p>
        </p:txBody>
      </p:sp>
    </p:spTree>
    <p:extLst>
      <p:ext uri="{BB962C8B-B14F-4D97-AF65-F5344CB8AC3E}">
        <p14:creationId xmlns:p14="http://schemas.microsoft.com/office/powerpoint/2010/main" val="175954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219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map:handle-errors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defines error handler.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map:mount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way to include sitemap modules.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map:aggregate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defined aggregator which allows the combination of XML sources into a single source.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4957809" cy="8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2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the web application part the requests are handled by a Cocoon servlet.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3733"/>
            <a:ext cx="7772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6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transformer in Cocoon is an equivalent to an XSL transformation.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accepts an XML document (or a stream of SAX events) and generated another XML document(or SAX events).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simplest transformer is based on the XSLD engine </a:t>
            </a:r>
            <a:r>
              <a:rPr lang="en-US" sz="1400" dirty="0" err="1">
                <a:solidFill>
                  <a:srgbClr val="3C5790"/>
                </a:solidFill>
              </a:rPr>
              <a:t>Xalan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XalanTransformer</a:t>
            </a:r>
            <a:r>
              <a:rPr lang="en-US" sz="1400" dirty="0">
                <a:solidFill>
                  <a:srgbClr val="3C5790"/>
                </a:solidFill>
              </a:rPr>
              <a:t> applies XSL to the SAX events it receives.</a:t>
            </a:r>
          </a:p>
        </p:txBody>
      </p:sp>
    </p:spTree>
    <p:extLst>
      <p:ext uri="{BB962C8B-B14F-4D97-AF65-F5344CB8AC3E}">
        <p14:creationId xmlns:p14="http://schemas.microsoft.com/office/powerpoint/2010/main" val="317296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Serializer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 is responsible for generating output from a stream of XAS events.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Cocoon includes </a:t>
            </a:r>
            <a:r>
              <a:rPr lang="en-US" sz="1400" dirty="0" err="1">
                <a:solidFill>
                  <a:srgbClr val="3C5790"/>
                </a:solidFill>
              </a:rPr>
              <a:t>serializers</a:t>
            </a:r>
            <a:r>
              <a:rPr lang="en-US" sz="1400" dirty="0">
                <a:solidFill>
                  <a:srgbClr val="3C5790"/>
                </a:solidFill>
              </a:rPr>
              <a:t> for generating HTML, XML, PDF, VRML, WAP.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simplest of the </a:t>
            </a:r>
            <a:r>
              <a:rPr lang="en-US" sz="1400" dirty="0" err="1">
                <a:solidFill>
                  <a:srgbClr val="3C5790"/>
                </a:solidFill>
              </a:rPr>
              <a:t>serializers</a:t>
            </a:r>
            <a:r>
              <a:rPr lang="en-US" sz="1400" dirty="0">
                <a:solidFill>
                  <a:srgbClr val="3C5790"/>
                </a:solidFill>
              </a:rPr>
              <a:t> is the </a:t>
            </a:r>
            <a:r>
              <a:rPr lang="en-US" sz="1400" dirty="0" err="1">
                <a:solidFill>
                  <a:srgbClr val="3C5790"/>
                </a:solidFill>
              </a:rPr>
              <a:t>XMLSerializer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receives SAX events and returns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85016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sitemap is a document that defines all the pipelines, generators and other configuration for a Cocoon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also maps URI to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sitemap consists of 2 parts: components and pipelines.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76599"/>
            <a:ext cx="6934200" cy="30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label</a:t>
            </a:r>
            <a:r>
              <a:rPr lang="en-US" sz="1400" dirty="0">
                <a:solidFill>
                  <a:srgbClr val="3C5790"/>
                </a:solidFill>
              </a:rPr>
              <a:t> attribute is optional.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logger</a:t>
            </a:r>
            <a:r>
              <a:rPr lang="en-US" sz="1400" dirty="0">
                <a:solidFill>
                  <a:srgbClr val="3C5790"/>
                </a:solidFill>
              </a:rPr>
              <a:t> attribute specify a different logging mechanism for each component.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pool</a:t>
            </a:r>
            <a:r>
              <a:rPr lang="en-US" sz="1400" dirty="0">
                <a:solidFill>
                  <a:srgbClr val="3C5790"/>
                </a:solidFill>
              </a:rPr>
              <a:t> attribute are used by a component manager to specify the resource allocation.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 attribute represents the fully qualified class name of the generator class</a:t>
            </a:r>
          </a:p>
        </p:txBody>
      </p:sp>
    </p:spTree>
    <p:extLst>
      <p:ext uri="{BB962C8B-B14F-4D97-AF65-F5344CB8AC3E}">
        <p14:creationId xmlns:p14="http://schemas.microsoft.com/office/powerpoint/2010/main" val="178989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Transformers are in the component section and are in the pipeline between the generator and the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transformers have custom configuration associated with them as child attributes.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custom components are declared in another file: </a:t>
            </a:r>
            <a:r>
              <a:rPr lang="en-US" sz="1400" dirty="0" err="1">
                <a:solidFill>
                  <a:srgbClr val="3C5790"/>
                </a:solidFill>
              </a:rPr>
              <a:t>Cocoon.xconf</a:t>
            </a:r>
            <a:r>
              <a:rPr lang="en-US" sz="1400" dirty="0">
                <a:solidFill>
                  <a:srgbClr val="3C5790"/>
                </a:solidFill>
              </a:rPr>
              <a:t> which is the configuration file format for the Avalon meta-framework on which Cocoon is based.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22600"/>
            <a:ext cx="5991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Apache Cocoon?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Pipelines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Web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Transformer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Serializer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Sitemap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XSP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Action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Actions are executed during pipeline setup.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action fails, the pipeline segment defined inside the action will not execute.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Actions are the prime execution context in Cocoon.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76600"/>
            <a:ext cx="6038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7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second part of sitemap consists in pipeline definitions.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Pipelines specify how the processing of content is done.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Pipelines consists in generator, 0 or more transformers and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invocation of a pipeline depends on a URI mapping either of a single document or by extension or wildcard.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95133"/>
            <a:ext cx="749869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4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pipeline matches the URI "sample-*".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generator is a document located at docs/samples/sample-{1}.xml where {1} token is part of the URI handled by the asterisk.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transformation is the standard transformation for sample documents to HTML.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 is the default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43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Sitemap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first step in a Cocoon project is the creation of the sitemap.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86000"/>
            <a:ext cx="5715000" cy="43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8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XSP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Cocoon has the concept of XSP(Extensible Server Pages), similar to JSP but use a </a:t>
            </a:r>
            <a:r>
              <a:rPr lang="en-US" sz="1400" dirty="0" err="1">
                <a:solidFill>
                  <a:srgbClr val="3C5790"/>
                </a:solidFill>
              </a:rPr>
              <a:t>stricted</a:t>
            </a:r>
            <a:r>
              <a:rPr lang="en-US" sz="1400" dirty="0">
                <a:solidFill>
                  <a:srgbClr val="3C5790"/>
                </a:solidFill>
              </a:rPr>
              <a:t> XML syntax.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pages are XML pages, not HTML.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XSP pages are not tied to java.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implementation for JavaScript exists in XSP.</a:t>
            </a:r>
          </a:p>
        </p:txBody>
      </p:sp>
    </p:spTree>
    <p:extLst>
      <p:ext uri="{BB962C8B-B14F-4D97-AF65-F5344CB8AC3E}">
        <p14:creationId xmlns:p14="http://schemas.microsoft.com/office/powerpoint/2010/main" val="414342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XSP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524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xsp:page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root element of an XSP page.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xsp:structure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container for &lt;</a:t>
            </a:r>
            <a:r>
              <a:rPr lang="en-US" sz="1400" dirty="0" err="1">
                <a:solidFill>
                  <a:srgbClr val="3C5790"/>
                </a:solidFill>
              </a:rPr>
              <a:t>xsp:include</a:t>
            </a:r>
            <a:r>
              <a:rPr lang="en-US" sz="1400" dirty="0">
                <a:solidFill>
                  <a:srgbClr val="3C5790"/>
                </a:solidFill>
              </a:rPr>
              <a:t>&gt; elements.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xsp:include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imports type definitions.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xsp:logic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logic implementation of an XSP.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xsp:expr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invokes logic in &lt;</a:t>
            </a:r>
            <a:r>
              <a:rPr lang="en-US" sz="1400" dirty="0" err="1">
                <a:solidFill>
                  <a:srgbClr val="3C5790"/>
                </a:solidFill>
              </a:rPr>
              <a:t>xsp:logic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027642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XSP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524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xsp:element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allows the creation of dynamic elements in the output XML.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xsp:attribute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child of &lt;</a:t>
            </a:r>
            <a:r>
              <a:rPr lang="en-US" sz="1400" dirty="0" err="1">
                <a:solidFill>
                  <a:srgbClr val="3C5790"/>
                </a:solidFill>
              </a:rPr>
              <a:t>xsp:element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xsp:comment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used to create a comment in the XSP output.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xsp:pi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allows creation of processing instructions.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</a:t>
            </a:r>
            <a:r>
              <a:rPr lang="en-US" sz="1400" b="1" dirty="0" err="1">
                <a:solidFill>
                  <a:srgbClr val="3C5790"/>
                </a:solidFill>
              </a:rPr>
              <a:t>xsp:content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: can be used inside an &lt;</a:t>
            </a:r>
            <a:r>
              <a:rPr lang="en-US" sz="1400" dirty="0" err="1">
                <a:solidFill>
                  <a:srgbClr val="3C5790"/>
                </a:solidFill>
              </a:rPr>
              <a:t>xsp:logic</a:t>
            </a:r>
            <a:r>
              <a:rPr lang="en-US" sz="1400" dirty="0">
                <a:solidFill>
                  <a:srgbClr val="3C5790"/>
                </a:solidFill>
              </a:rPr>
              <a:t>&gt; element to insert Java code.</a:t>
            </a:r>
          </a:p>
        </p:txBody>
      </p:sp>
    </p:spTree>
    <p:extLst>
      <p:ext uri="{BB962C8B-B14F-4D97-AF65-F5344CB8AC3E}">
        <p14:creationId xmlns:p14="http://schemas.microsoft.com/office/powerpoint/2010/main" val="221842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4999"/>
            <a:ext cx="8839200" cy="91440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action is similar to an Struts action or other web framework that uses the Command design pattern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action classes extracts </a:t>
            </a:r>
            <a:r>
              <a:rPr lang="en-US" sz="1400" dirty="0" err="1">
                <a:solidFill>
                  <a:srgbClr val="3C5790"/>
                </a:solidFill>
              </a:rPr>
              <a:t>AbstractAction</a:t>
            </a:r>
            <a:r>
              <a:rPr lang="en-US" sz="1400" dirty="0">
                <a:solidFill>
                  <a:srgbClr val="3C5790"/>
                </a:solidFill>
              </a:rPr>
              <a:t> Cocoon class and overrides the abstract model act().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ObjectModelHelper</a:t>
            </a:r>
            <a:r>
              <a:rPr lang="en-US" sz="1400" dirty="0">
                <a:solidFill>
                  <a:srgbClr val="3C5790"/>
                </a:solidFill>
              </a:rPr>
              <a:t> class returns an instance of the Cocoon request object.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72803"/>
            <a:ext cx="5334000" cy="38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Cocoon is a very complex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Cocoon is a MVC web framework.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https://en.wikipedia.org/wiki/Apache_Cocoon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Manning - Art Of Java Web Development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Cocoon: Building XML Applications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Apache Cocoon?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Cocoon is a web application framework built around the concepts of pipeline, separation of concerns and component-based web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framework focuses on XML and XSLT publishing.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content management systems Apache Lenya and Daisy have been created on top of the framework.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based on HTTP request we can produce HTML or WML(Wireless Markup Language).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67000"/>
            <a:ext cx="521017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Cocoon component are grouped by function: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Matchers</a:t>
            </a:r>
            <a:r>
              <a:rPr lang="en-US" sz="1400" dirty="0">
                <a:solidFill>
                  <a:srgbClr val="3C5790"/>
                </a:solidFill>
              </a:rPr>
              <a:t>: used to match user requests such as URLs or cookies against wildcard or regular expression patterns.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Generators</a:t>
            </a:r>
            <a:r>
              <a:rPr lang="en-US" sz="1400" dirty="0">
                <a:solidFill>
                  <a:srgbClr val="3C5790"/>
                </a:solidFill>
              </a:rPr>
              <a:t>: create a stream of data for further processing(stream can be generated from an existing XML document).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XSP</a:t>
            </a:r>
            <a:r>
              <a:rPr lang="en-US" sz="1400" dirty="0">
                <a:solidFill>
                  <a:srgbClr val="3C5790"/>
                </a:solidFill>
              </a:rPr>
              <a:t>:  is an XML Server Page is an XML document containing tag-based directives that specify how to generate dynamic content at request time.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Transformers</a:t>
            </a:r>
            <a:r>
              <a:rPr lang="en-US" sz="1400" dirty="0">
                <a:solidFill>
                  <a:srgbClr val="3C5790"/>
                </a:solidFill>
              </a:rPr>
              <a:t>: take a stream of data and change it in some way. </a:t>
            </a:r>
          </a:p>
        </p:txBody>
      </p:sp>
    </p:spTree>
    <p:extLst>
      <p:ext uri="{BB962C8B-B14F-4D97-AF65-F5344CB8AC3E}">
        <p14:creationId xmlns:p14="http://schemas.microsoft.com/office/powerpoint/2010/main" val="24342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Serializers</a:t>
            </a:r>
            <a:r>
              <a:rPr lang="en-US" sz="1400" dirty="0">
                <a:solidFill>
                  <a:srgbClr val="3C5790"/>
                </a:solidFill>
              </a:rPr>
              <a:t>: turns an XML event stream into a sequence of bytes (such as HTML) that can be returned to the client.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Selectors</a:t>
            </a:r>
            <a:r>
              <a:rPr lang="en-US" sz="1400" dirty="0">
                <a:solidFill>
                  <a:srgbClr val="3C5790"/>
                </a:solidFill>
              </a:rPr>
              <a:t>: offer the same capabilities as a switch statement.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Views</a:t>
            </a:r>
            <a:r>
              <a:rPr lang="en-US" sz="1400" dirty="0">
                <a:solidFill>
                  <a:srgbClr val="3C5790"/>
                </a:solidFill>
              </a:rPr>
              <a:t>: are mainly used for testing. A view is an exit point in a pipeline.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Readers</a:t>
            </a:r>
            <a:r>
              <a:rPr lang="en-US" sz="1400" dirty="0">
                <a:solidFill>
                  <a:srgbClr val="3C5790"/>
                </a:solidFill>
              </a:rPr>
              <a:t>: publish content without parsing it (no XML processing).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Actions</a:t>
            </a:r>
            <a:r>
              <a:rPr lang="en-US" sz="1400" dirty="0">
                <a:solidFill>
                  <a:srgbClr val="3C5790"/>
                </a:solidFill>
              </a:rPr>
              <a:t>: java classes that execute some business logic or manage new content production.</a:t>
            </a:r>
          </a:p>
        </p:txBody>
      </p:sp>
    </p:spTree>
    <p:extLst>
      <p:ext uri="{BB962C8B-B14F-4D97-AF65-F5344CB8AC3E}">
        <p14:creationId xmlns:p14="http://schemas.microsoft.com/office/powerpoint/2010/main" val="200908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pipeline is used to specify how the different Cocoon components interact with a given request to produce a response.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typical pipeline consists of a generator, followed by zero or more transformers, and finally a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Cocoon automatically transforms documents based on the request context.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relies on XML and XSLT.</a:t>
            </a:r>
          </a:p>
        </p:txBody>
      </p:sp>
    </p:spTree>
    <p:extLst>
      <p:ext uri="{BB962C8B-B14F-4D97-AF65-F5344CB8AC3E}">
        <p14:creationId xmlns:p14="http://schemas.microsoft.com/office/powerpoint/2010/main" val="105044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pipeline is a series of steps for processing a particular king of content.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43200"/>
            <a:ext cx="6972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Pipelines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 the request is processed it moves from stage to stage in the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stage is responsible for a part of the generation or transformation of the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Between each stage of the pipeline, SAX events are fired for further customization of the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pipeline can consists of 4 types of steps: generator, transformer, aggregator, </a:t>
            </a:r>
            <a:r>
              <a:rPr lang="en-US" sz="1400" dirty="0" err="1">
                <a:solidFill>
                  <a:srgbClr val="3C5790"/>
                </a:solidFill>
              </a:rPr>
              <a:t>serializer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04935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6318</TotalTime>
  <Words>1269</Words>
  <Application>Microsoft Office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143</vt:lpstr>
      <vt:lpstr>Apache Cocoon</vt:lpstr>
      <vt:lpstr>Contents</vt:lpstr>
      <vt:lpstr>What is Apache Cocoon?</vt:lpstr>
      <vt:lpstr>Architecture</vt:lpstr>
      <vt:lpstr>Components</vt:lpstr>
      <vt:lpstr>Components (cont.)</vt:lpstr>
      <vt:lpstr>Core</vt:lpstr>
      <vt:lpstr>Pipelines</vt:lpstr>
      <vt:lpstr>Pipelines (cont.)</vt:lpstr>
      <vt:lpstr>Pipelines (cont.)</vt:lpstr>
      <vt:lpstr>Pipelines (cont.)</vt:lpstr>
      <vt:lpstr>Pipelines (cont.)</vt:lpstr>
      <vt:lpstr>Pipelines (cont.)</vt:lpstr>
      <vt:lpstr>Web</vt:lpstr>
      <vt:lpstr>Transformer</vt:lpstr>
      <vt:lpstr>Serializer</vt:lpstr>
      <vt:lpstr>Sitemap</vt:lpstr>
      <vt:lpstr>Sitemap (cont.)</vt:lpstr>
      <vt:lpstr>Sitemap (cont.)</vt:lpstr>
      <vt:lpstr>Sitemap (cont.)</vt:lpstr>
      <vt:lpstr>Sitemap (cont.)</vt:lpstr>
      <vt:lpstr>Sitemap (cont.)</vt:lpstr>
      <vt:lpstr>Sitemap (cont.)</vt:lpstr>
      <vt:lpstr>XSP</vt:lpstr>
      <vt:lpstr>XSP (cont.)</vt:lpstr>
      <vt:lpstr>XSP (cont.)</vt:lpstr>
      <vt:lpstr>Action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689</cp:revision>
  <dcterms:created xsi:type="dcterms:W3CDTF">2012-04-12T06:19:17Z</dcterms:created>
  <dcterms:modified xsi:type="dcterms:W3CDTF">2017-01-21T16:34:40Z</dcterms:modified>
</cp:coreProperties>
</file>