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58" r:id="rId5"/>
    <p:sldId id="460" r:id="rId6"/>
    <p:sldId id="457" r:id="rId7"/>
    <p:sldId id="459" r:id="rId8"/>
    <p:sldId id="450" r:id="rId9"/>
    <p:sldId id="481" r:id="rId10"/>
    <p:sldId id="482" r:id="rId11"/>
    <p:sldId id="480" r:id="rId12"/>
    <p:sldId id="461" r:id="rId13"/>
    <p:sldId id="463" r:id="rId14"/>
    <p:sldId id="464" r:id="rId15"/>
    <p:sldId id="467" r:id="rId16"/>
    <p:sldId id="468" r:id="rId17"/>
    <p:sldId id="469" r:id="rId18"/>
    <p:sldId id="470" r:id="rId19"/>
    <p:sldId id="471" r:id="rId20"/>
    <p:sldId id="472" r:id="rId21"/>
    <p:sldId id="474" r:id="rId22"/>
    <p:sldId id="473" r:id="rId23"/>
    <p:sldId id="475" r:id="rId24"/>
    <p:sldId id="476" r:id="rId25"/>
    <p:sldId id="477" r:id="rId26"/>
    <p:sldId id="478" r:id="rId27"/>
    <p:sldId id="479" r:id="rId28"/>
    <p:sldId id="465" r:id="rId29"/>
    <p:sldId id="462" r:id="rId30"/>
    <p:sldId id="483" r:id="rId31"/>
    <p:sldId id="456" r:id="rId32"/>
    <p:sldId id="389" r:id="rId33"/>
    <p:sldId id="259" r:id="rId3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18/06/2017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Logstash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Monitoring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Nagios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Ganglia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Zabbix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Graphite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Datadog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CloudWatch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Alerting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Watcher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Email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IRC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18692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type configures a different portion of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inputs</a:t>
            </a:r>
            <a:r>
              <a:rPr lang="en-US" sz="1400" dirty="0">
                <a:solidFill>
                  <a:srgbClr val="3C5790"/>
                </a:solidFill>
              </a:rPr>
              <a:t> - How events get into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filters</a:t>
            </a:r>
            <a:r>
              <a:rPr lang="en-US" sz="1400" dirty="0">
                <a:solidFill>
                  <a:srgbClr val="3C5790"/>
                </a:solidFill>
              </a:rPr>
              <a:t> - How you can manipulate events in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outputs</a:t>
            </a:r>
            <a:r>
              <a:rPr lang="en-US" sz="1400" dirty="0">
                <a:solidFill>
                  <a:srgbClr val="3C5790"/>
                </a:solidFill>
              </a:rPr>
              <a:t> - How you can output events from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96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world events enter via inputs, they are manipulated, mutated or changed in filters and then exit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via outputs.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input block the stdin plugin which controls event input from STDIN.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output block the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plugin, which outputs events to STDOUT.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start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we run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command: </a:t>
            </a:r>
            <a:r>
              <a:rPr lang="en-US" sz="1400" b="1" dirty="0" err="1">
                <a:solidFill>
                  <a:srgbClr val="3C5790"/>
                </a:solidFill>
              </a:rPr>
              <a:t>logstash</a:t>
            </a:r>
            <a:r>
              <a:rPr lang="en-US" sz="1400" b="1" dirty="0">
                <a:solidFill>
                  <a:srgbClr val="3C5790"/>
                </a:solidFill>
              </a:rPr>
              <a:t> --debug -f </a:t>
            </a:r>
            <a:r>
              <a:rPr lang="en-US" sz="1400" b="1" dirty="0" err="1">
                <a:solidFill>
                  <a:srgbClr val="3C5790"/>
                </a:solidFill>
              </a:rPr>
              <a:t>sample.conf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56D5E5-C395-4736-94A4-AB8F669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29000"/>
            <a:ext cx="26765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3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Every time you change your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configuration you will need to restart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so it can pick up the new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--debug flag turns on debug logging and -f which specifies the configuration file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should start with.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6844D4-5DBA-49D2-A3F6-4272B80E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81400"/>
            <a:ext cx="470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basic event has only the following elements: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@timestamp</a:t>
            </a:r>
            <a:r>
              <a:rPr lang="en-US" sz="1400" dirty="0">
                <a:solidFill>
                  <a:srgbClr val="3C5790"/>
                </a:solidFill>
              </a:rPr>
              <a:t>: An ISO 8601 timestamp.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message</a:t>
            </a:r>
            <a:r>
              <a:rPr lang="en-US" sz="1400" dirty="0">
                <a:solidFill>
                  <a:srgbClr val="3C5790"/>
                </a:solidFill>
              </a:rPr>
              <a:t>: The event’s message. Here testing as that’s what we put into STDIN.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@version</a:t>
            </a:r>
            <a:r>
              <a:rPr lang="en-US" sz="1400" dirty="0">
                <a:solidFill>
                  <a:srgbClr val="3C5790"/>
                </a:solidFill>
              </a:rPr>
              <a:t>: The version of the event format. This current version is 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Additionally many of the plugins we’ll use add additional fields.</a:t>
            </a:r>
          </a:p>
        </p:txBody>
      </p:sp>
    </p:spTree>
    <p:extLst>
      <p:ext uri="{BB962C8B-B14F-4D97-AF65-F5344CB8AC3E}">
        <p14:creationId xmlns:p14="http://schemas.microsoft.com/office/powerpoint/2010/main" val="146343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input</a:t>
            </a:r>
            <a:r>
              <a:rPr lang="en-US" sz="1400" dirty="0">
                <a:solidFill>
                  <a:srgbClr val="3C5790"/>
                </a:solidFill>
              </a:rPr>
              <a:t> plugin is used to configure a set of events to be fed to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file</a:t>
            </a:r>
            <a:r>
              <a:rPr lang="en-US" sz="1400" dirty="0">
                <a:solidFill>
                  <a:srgbClr val="3C5790"/>
                </a:solidFill>
              </a:rPr>
              <a:t> plugin is used to stream events and log lines files to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automatically detects file rotations, and reads from the point last read by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file plugin maintains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 to track the current positions in files being monitored.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 it writes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 at $HOME/.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* path.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input{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file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path =&gt; "/path/to/logfiles"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80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Configuration options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add_field</a:t>
            </a:r>
            <a:r>
              <a:rPr lang="en-US" sz="1400" dirty="0">
                <a:solidFill>
                  <a:srgbClr val="3C5790"/>
                </a:solidFill>
              </a:rPr>
              <a:t>: used to add a field to incoming events, its value type is Hash(default value is {}.)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add_field</a:t>
            </a:r>
            <a:r>
              <a:rPr lang="en-US" sz="1400" dirty="0">
                <a:solidFill>
                  <a:srgbClr val="3C5790"/>
                </a:solidFill>
              </a:rPr>
              <a:t> =&gt; { "</a:t>
            </a:r>
            <a:r>
              <a:rPr lang="en-US" sz="1400" dirty="0" err="1">
                <a:solidFill>
                  <a:srgbClr val="3C5790"/>
                </a:solidFill>
              </a:rPr>
              <a:t>input_time</a:t>
            </a:r>
            <a:r>
              <a:rPr lang="en-US" sz="1400" dirty="0">
                <a:solidFill>
                  <a:srgbClr val="3C5790"/>
                </a:solidFill>
              </a:rPr>
              <a:t>" =&gt; "%{@timestamp}" }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codec</a:t>
            </a:r>
            <a:r>
              <a:rPr lang="en-US" sz="1400" dirty="0">
                <a:solidFill>
                  <a:srgbClr val="3C5790"/>
                </a:solidFill>
              </a:rPr>
              <a:t>: used to specify a codec, which can decode a specific type of input.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delimiter</a:t>
            </a:r>
            <a:r>
              <a:rPr lang="en-US" sz="1400" dirty="0">
                <a:solidFill>
                  <a:srgbClr val="3C5790"/>
                </a:solidFill>
              </a:rPr>
              <a:t>: used to specify a delimiter, which identifies separate lines(default: "\n".)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exclude</a:t>
            </a:r>
            <a:r>
              <a:rPr lang="en-US" sz="1400" dirty="0">
                <a:solidFill>
                  <a:srgbClr val="3C5790"/>
                </a:solidFill>
              </a:rPr>
              <a:t>: exclude certain types of files from the input path, the data type is array.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path</a:t>
            </a:r>
            <a:r>
              <a:rPr lang="en-US" sz="1400" dirty="0">
                <a:solidFill>
                  <a:srgbClr val="3C5790"/>
                </a:solidFill>
              </a:rPr>
              <a:t>: specifies an array of path locations from where to read logs and events.</a:t>
            </a:r>
          </a:p>
        </p:txBody>
      </p:sp>
    </p:spTree>
    <p:extLst>
      <p:ext uri="{BB962C8B-B14F-4D97-AF65-F5344CB8AC3E}">
        <p14:creationId xmlns:p14="http://schemas.microsoft.com/office/powerpoint/2010/main" val="275222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sincedb_path</a:t>
            </a:r>
            <a:r>
              <a:rPr lang="en-US" sz="1400" dirty="0">
                <a:solidFill>
                  <a:srgbClr val="3C5790"/>
                </a:solidFill>
              </a:rPr>
              <a:t>: specifies the location where to write the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files, which keeps track of the current position of files being monitored.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sincedb_write_interval</a:t>
            </a:r>
            <a:r>
              <a:rPr lang="en-US" sz="1400" dirty="0">
                <a:solidFill>
                  <a:srgbClr val="3C5790"/>
                </a:solidFill>
              </a:rPr>
              <a:t>: specifies how often (number in seconds), the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 that keep track of the current position of monitored files, are to be written.(Default 15 seconds)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start_position</a:t>
            </a:r>
            <a:r>
              <a:rPr lang="en-US" sz="1400" dirty="0">
                <a:solidFill>
                  <a:srgbClr val="3C5790"/>
                </a:solidFill>
              </a:rPr>
              <a:t>: It has two values: "beginning" and "end". It specifies where to start reading incoming files from. The default value is "end".</a:t>
            </a:r>
          </a:p>
        </p:txBody>
      </p:sp>
    </p:spTree>
    <p:extLst>
      <p:ext uri="{BB962C8B-B14F-4D97-AF65-F5344CB8AC3E}">
        <p14:creationId xmlns:p14="http://schemas.microsoft.com/office/powerpoint/2010/main" val="42354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type</a:t>
            </a:r>
            <a:r>
              <a:rPr lang="en-US" sz="1400" dirty="0">
                <a:solidFill>
                  <a:srgbClr val="3C5790"/>
                </a:solidFill>
              </a:rPr>
              <a:t> option is really helpful to process the different type of incoming streams using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tags</a:t>
            </a:r>
            <a:r>
              <a:rPr lang="en-US" sz="1400" dirty="0">
                <a:solidFill>
                  <a:srgbClr val="3C5790"/>
                </a:solidFill>
              </a:rPr>
              <a:t>: specifies the array of tags that can be added to incoming events. Adding tags to your incoming events helps with processing later, when using conditionals.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specify "processed" in tags: tags =&gt;["processed"]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filter, we can check in conditionals: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filter { if "processed" in tags[]{} }</a:t>
            </a:r>
          </a:p>
        </p:txBody>
      </p:sp>
    </p:spTree>
    <p:extLst>
      <p:ext uri="{BB962C8B-B14F-4D97-AF65-F5344CB8AC3E}">
        <p14:creationId xmlns:p14="http://schemas.microsoft.com/office/powerpoint/2010/main" val="160096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stdin</a:t>
            </a:r>
            <a:r>
              <a:rPr lang="en-US" sz="1400" dirty="0">
                <a:solidFill>
                  <a:srgbClr val="3C5790"/>
                </a:solidFill>
              </a:rPr>
              <a:t> plugin is used to stream events and log lines from standard input.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Whatever we type in the console will go as input to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event pipeline.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lumberjack</a:t>
            </a:r>
            <a:r>
              <a:rPr lang="en-US" sz="1400" dirty="0">
                <a:solidFill>
                  <a:srgbClr val="3C5790"/>
                </a:solidFill>
              </a:rPr>
              <a:t> plugin is useful to receive events via the lumberjack protocol that is used in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forwarder.</a:t>
            </a:r>
          </a:p>
        </p:txBody>
      </p:sp>
    </p:spTree>
    <p:extLst>
      <p:ext uri="{BB962C8B-B14F-4D97-AF65-F5344CB8AC3E}">
        <p14:creationId xmlns:p14="http://schemas.microsoft.com/office/powerpoint/2010/main" val="17195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Logstash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Events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Scalability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provides a wide variety of </a:t>
            </a:r>
            <a:r>
              <a:rPr lang="en-US" sz="1400" b="1" dirty="0">
                <a:solidFill>
                  <a:srgbClr val="3C5790"/>
                </a:solidFill>
              </a:rPr>
              <a:t>output</a:t>
            </a:r>
            <a:r>
              <a:rPr lang="en-US" sz="1400" dirty="0">
                <a:solidFill>
                  <a:srgbClr val="3C5790"/>
                </a:solidFill>
              </a:rPr>
              <a:t> plugins that help integrate incoming events with almost any type of destination.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email</a:t>
            </a:r>
            <a:r>
              <a:rPr lang="en-US" sz="1400" dirty="0">
                <a:solidFill>
                  <a:srgbClr val="3C5790"/>
                </a:solidFill>
              </a:rPr>
              <a:t> plugin is a very important output plugin as it is very useful to send e-mails for certain events and failure scenarios.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csv</a:t>
            </a:r>
            <a:r>
              <a:rPr lang="en-US" sz="1400" dirty="0">
                <a:solidFill>
                  <a:srgbClr val="3C5790"/>
                </a:solidFill>
              </a:rPr>
              <a:t> plugin is used to write a CSV file as output, specifying the fields in csv and the path of the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basic configuration of the csv output plugin looks like: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csv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fields =&gt; ["date","open_price","</a:t>
            </a:r>
            <a:r>
              <a:rPr lang="en-US" sz="1400" dirty="0" err="1">
                <a:solidFill>
                  <a:srgbClr val="3C5790"/>
                </a:solidFill>
              </a:rPr>
              <a:t>close_price</a:t>
            </a:r>
            <a:r>
              <a:rPr lang="en-US" sz="1400" dirty="0">
                <a:solidFill>
                  <a:srgbClr val="3C5790"/>
                </a:solidFill>
              </a:rPr>
              <a:t>"]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path =&gt; "/path/to/file.csv"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15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plugin is the most important plugin used in ELK Stack, because it's where you will want to write your output to be stored to analyze later in Kibana.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F28E-D705-4FE7-A756-756AE515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4789"/>
            <a:ext cx="5834063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6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Ganglia is a monitoring tool that is used to monitor the performance of a cluster of machines in a distributed computing environment.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Ganglia makes uses of a daemon called </a:t>
            </a:r>
            <a:r>
              <a:rPr lang="en-US" sz="1400" dirty="0" err="1">
                <a:solidFill>
                  <a:srgbClr val="3C5790"/>
                </a:solidFill>
              </a:rPr>
              <a:t>Gmond</a:t>
            </a:r>
            <a:r>
              <a:rPr lang="en-US" sz="1400" dirty="0">
                <a:solidFill>
                  <a:srgbClr val="3C5790"/>
                </a:solidFill>
              </a:rPr>
              <a:t>, which is a small service that is installed on each machine that needs to be monitored.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ganglia</a:t>
            </a:r>
            <a:r>
              <a:rPr lang="en-US" sz="1400" dirty="0">
                <a:solidFill>
                  <a:srgbClr val="3C5790"/>
                </a:solidFill>
              </a:rPr>
              <a:t> output plugin in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is used to send metrics to the </a:t>
            </a:r>
            <a:r>
              <a:rPr lang="en-US" sz="1400" dirty="0" err="1">
                <a:solidFill>
                  <a:srgbClr val="3C5790"/>
                </a:solidFill>
              </a:rPr>
              <a:t>gmond</a:t>
            </a:r>
            <a:r>
              <a:rPr lang="en-US" sz="1400" dirty="0">
                <a:solidFill>
                  <a:srgbClr val="3C5790"/>
                </a:solidFill>
              </a:rPr>
              <a:t> service based on events in logs.  </a:t>
            </a:r>
          </a:p>
        </p:txBody>
      </p:sp>
    </p:spTree>
    <p:extLst>
      <p:ext uri="{BB962C8B-B14F-4D97-AF65-F5344CB8AC3E}">
        <p14:creationId xmlns:p14="http://schemas.microsoft.com/office/powerpoint/2010/main" val="38980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 output plugin is used to write certain events to a topic on </a:t>
            </a:r>
            <a:r>
              <a:rPr lang="en-US" sz="1400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. It uses the Kafka Producer API to write messages to a topic on the broker.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plugin is used to send events to a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plugin pushes the events from logs to the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exchange.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plugin writes the output events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404450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Filter</a:t>
            </a:r>
            <a:r>
              <a:rPr lang="en-US" sz="1400" dirty="0">
                <a:solidFill>
                  <a:srgbClr val="3C5790"/>
                </a:solidFill>
              </a:rPr>
              <a:t> plugins are used to do intermediate processing on events read from an input plugin and before passing them as output via an output plugin.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csv</a:t>
            </a:r>
            <a:r>
              <a:rPr lang="en-US" sz="1400" dirty="0">
                <a:solidFill>
                  <a:srgbClr val="3C5790"/>
                </a:solidFill>
              </a:rPr>
              <a:t> filter is used to parse the data from an incoming CSV file and assign values to fields.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drop</a:t>
            </a:r>
            <a:r>
              <a:rPr lang="en-US" sz="1400" dirty="0">
                <a:solidFill>
                  <a:srgbClr val="3C5790"/>
                </a:solidFill>
              </a:rPr>
              <a:t> filter is used to drop everything that matches the conditionals for this filter.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geoip</a:t>
            </a:r>
            <a:r>
              <a:rPr lang="en-US" sz="1400" dirty="0">
                <a:solidFill>
                  <a:srgbClr val="3C5790"/>
                </a:solidFill>
              </a:rPr>
              <a:t> filter is used to add the geographical location of the IP address present in the incoming event.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mutate</a:t>
            </a:r>
            <a:r>
              <a:rPr lang="en-US" sz="1400" dirty="0">
                <a:solidFill>
                  <a:srgbClr val="3C5790"/>
                </a:solidFill>
              </a:rPr>
              <a:t> filter is an important filter plugin that helps rename, remove, replace, and modify fields in an incoming event.  </a:t>
            </a:r>
          </a:p>
        </p:txBody>
      </p:sp>
    </p:spTree>
    <p:extLst>
      <p:ext uri="{BB962C8B-B14F-4D97-AF65-F5344CB8AC3E}">
        <p14:creationId xmlns:p14="http://schemas.microsoft.com/office/powerpoint/2010/main" val="122236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Codec</a:t>
            </a:r>
            <a:r>
              <a:rPr lang="en-US" sz="1400" dirty="0">
                <a:solidFill>
                  <a:srgbClr val="3C5790"/>
                </a:solidFill>
              </a:rPr>
              <a:t> plugins are used to encode or decode incoming or outgoing events from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acting as stream filters in input and output plugins.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Important codec plugins are: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avro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json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line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multiline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plain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rubydebug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spool</a:t>
            </a:r>
          </a:p>
        </p:txBody>
      </p:sp>
    </p:spTree>
    <p:extLst>
      <p:ext uri="{BB962C8B-B14F-4D97-AF65-F5344CB8AC3E}">
        <p14:creationId xmlns:p14="http://schemas.microsoft.com/office/powerpoint/2010/main" val="194766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plugin management is done through the install script that is shipped with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installation: $LOGSTASH_HOME/bin/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-plugin.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install a plugin, we can use the command: </a:t>
            </a:r>
            <a:r>
              <a:rPr lang="en-US" sz="1400" b="1" dirty="0">
                <a:solidFill>
                  <a:srgbClr val="3C5790"/>
                </a:solidFill>
              </a:rPr>
              <a:t>$bin/</a:t>
            </a:r>
            <a:r>
              <a:rPr lang="en-US" sz="1400" b="1" dirty="0" err="1">
                <a:solidFill>
                  <a:srgbClr val="3C5790"/>
                </a:solidFill>
              </a:rPr>
              <a:t>logstash</a:t>
            </a:r>
            <a:r>
              <a:rPr lang="en-US" sz="1400" b="1" dirty="0">
                <a:solidFill>
                  <a:srgbClr val="3C5790"/>
                </a:solidFill>
              </a:rPr>
              <a:t>-plugin install &lt;</a:t>
            </a:r>
            <a:r>
              <a:rPr lang="en-US" sz="1400" b="1" dirty="0" err="1">
                <a:solidFill>
                  <a:srgbClr val="3C5790"/>
                </a:solidFill>
              </a:rPr>
              <a:t>plug_in_name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plug_in_name</a:t>
            </a:r>
            <a:r>
              <a:rPr lang="en-US" sz="1400" dirty="0">
                <a:solidFill>
                  <a:srgbClr val="3C5790"/>
                </a:solidFill>
              </a:rPr>
              <a:t> is the name of the plugin as mentioned in the gem name in https://rubygems.org/ or in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plugin repository.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6A46E-47DF-4EE8-B456-0489337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11" y="3352800"/>
            <a:ext cx="6812378" cy="31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0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update a previously installed plugin, we can issue the command: $bin/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-plugin update &lt;</a:t>
            </a:r>
            <a:r>
              <a:rPr lang="en-US" sz="1400" dirty="0" err="1">
                <a:solidFill>
                  <a:srgbClr val="3C5790"/>
                </a:solidFill>
              </a:rPr>
              <a:t>plug_in_name</a:t>
            </a:r>
            <a:r>
              <a:rPr lang="en-US" sz="1400" dirty="0">
                <a:solidFill>
                  <a:srgbClr val="3C5790"/>
                </a:solidFill>
              </a:rPr>
              <a:t>&gt;.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uninstall a plugin, we can issue the following command: $bin/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-plugin uninstall &lt;</a:t>
            </a:r>
            <a:r>
              <a:rPr lang="en-US" sz="1400" dirty="0" err="1">
                <a:solidFill>
                  <a:srgbClr val="3C5790"/>
                </a:solidFill>
              </a:rPr>
              <a:t>plug_in_name</a:t>
            </a:r>
            <a:r>
              <a:rPr lang="en-US" sz="1400" dirty="0">
                <a:solidFill>
                  <a:srgbClr val="3C5790"/>
                </a:solidFill>
              </a:rPr>
              <a:t>&gt;.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plugins are </a:t>
            </a:r>
            <a:r>
              <a:rPr lang="en-US" sz="1400" dirty="0" err="1">
                <a:solidFill>
                  <a:srgbClr val="3C5790"/>
                </a:solidFill>
              </a:rPr>
              <a:t>selfcontained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RubyGems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22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Events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 on our remote hosts collects and sends a log event to our central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 receives the log event on the central server and acts as a buffer.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 takes the log event from our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 and indexes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 sends the indexed event to Elasticsearch.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Elasticsearch stores and renders the event searchable.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Kibana web interface queries the event from Elasticsearch.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E4257-6EE5-4E3C-BC6D-61FD8E04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81400"/>
            <a:ext cx="5410200" cy="29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0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Scalability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is horizontally scalable and can form groups of nodes running the same pipeline.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Beats should load balance across a group of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minimum of two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nodes are recommended for high availability.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It’s common to deploy just one Beats input per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node, but multiple Beats inputs can also be deployed per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 to expose independent endpoints for different data sources. </a:t>
            </a:r>
          </a:p>
        </p:txBody>
      </p:sp>
    </p:spTree>
    <p:extLst>
      <p:ext uri="{BB962C8B-B14F-4D97-AF65-F5344CB8AC3E}">
        <p14:creationId xmlns:p14="http://schemas.microsoft.com/office/powerpoint/2010/main" val="20907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Logstash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is a tool for managing events and logs, collect, process, and forward events and log messages.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is free and open source (Apache 2.0 licensed) and developed by American developer, Jordan </a:t>
            </a:r>
            <a:r>
              <a:rPr lang="en-US" sz="1500" dirty="0" err="1">
                <a:solidFill>
                  <a:srgbClr val="3C5790"/>
                </a:solidFill>
              </a:rPr>
              <a:t>Sissel</a:t>
            </a:r>
            <a:r>
              <a:rPr lang="en-US" sz="1500" dirty="0">
                <a:solidFill>
                  <a:srgbClr val="3C5790"/>
                </a:solidFill>
              </a:rPr>
              <a:t> and the team from Elastic.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It’s easy to set up, performant, scalable and easy to extend.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Scalability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2E9AC-C90C-4CB8-A940-77BC0B44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057400"/>
            <a:ext cx="7943850" cy="46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6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(part of the ELK Stack) is very easy to start using out-of-the-box.</a:t>
            </a:r>
          </a:p>
        </p:txBody>
      </p:sp>
    </p:spTree>
    <p:extLst>
      <p:ext uri="{BB962C8B-B14F-4D97-AF65-F5344CB8AC3E}">
        <p14:creationId xmlns:p14="http://schemas.microsoft.com/office/powerpoint/2010/main" val="22084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https://www.elastic.co/guide/en/logstash/current/index.html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https://wikitech.wikimedia.org/wiki/Logstash</a:t>
            </a:r>
          </a:p>
          <a:p>
            <a:r>
              <a:rPr lang="fr-CA" sz="1600" dirty="0">
                <a:solidFill>
                  <a:schemeClr val="bg1"/>
                </a:solidFill>
              </a:rPr>
              <a:t>James </a:t>
            </a:r>
            <a:r>
              <a:rPr lang="fr-CA" sz="1600" dirty="0" err="1">
                <a:solidFill>
                  <a:schemeClr val="bg1"/>
                </a:solidFill>
              </a:rPr>
              <a:t>Turnbull</a:t>
            </a:r>
            <a:r>
              <a:rPr lang="fr-CA" sz="1600" dirty="0">
                <a:solidFill>
                  <a:schemeClr val="bg1"/>
                </a:solidFill>
              </a:rPr>
              <a:t> - The </a:t>
            </a:r>
            <a:r>
              <a:rPr lang="fr-CA" sz="1600" dirty="0" err="1">
                <a:solidFill>
                  <a:schemeClr val="bg1"/>
                </a:solidFill>
              </a:rPr>
              <a:t>Logstash</a:t>
            </a:r>
            <a:r>
              <a:rPr lang="fr-CA" sz="1600" dirty="0">
                <a:solidFill>
                  <a:schemeClr val="bg1"/>
                </a:solidFill>
              </a:rPr>
              <a:t> book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Logstash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Collection is accomplished via configurable input plugins including raw socket/packet communication, file tailing, and several message bus clients.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Once an input plugin has collected data it can be processed by any number of filters which modify and annotate the event data.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Finally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routes events to output plugins which can forward the events to a variety of external programs including Elasticsearch, local files and several message bus implementations. </a:t>
            </a:r>
          </a:p>
        </p:txBody>
      </p:sp>
    </p:spTree>
    <p:extLst>
      <p:ext uri="{BB962C8B-B14F-4D97-AF65-F5344CB8AC3E}">
        <p14:creationId xmlns:p14="http://schemas.microsoft.com/office/powerpoint/2010/main" val="27040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Logstash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is written in </a:t>
            </a:r>
            <a:r>
              <a:rPr lang="en-US" sz="1500" dirty="0" err="1">
                <a:solidFill>
                  <a:srgbClr val="3C5790"/>
                </a:solidFill>
              </a:rPr>
              <a:t>JRuby</a:t>
            </a:r>
            <a:r>
              <a:rPr lang="en-US" sz="1500" dirty="0">
                <a:solidFill>
                  <a:srgbClr val="3C5790"/>
                </a:solidFill>
              </a:rPr>
              <a:t> and runs in a Java Virtual Machine (JVM).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Its architecture is message-based and very simple.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has a single agent that is configured to perform different functions in combination with other open source components.</a:t>
            </a:r>
          </a:p>
        </p:txBody>
      </p:sp>
    </p:spTree>
    <p:extLst>
      <p:ext uri="{BB962C8B-B14F-4D97-AF65-F5344CB8AC3E}">
        <p14:creationId xmlns:p14="http://schemas.microsoft.com/office/powerpoint/2010/main" val="32109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A44AF-1964-41CE-9F1C-73A0D712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6962775" cy="37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1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438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In the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ecosystem there are 4 components: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Shipper</a:t>
            </a:r>
            <a:r>
              <a:rPr lang="en-US" sz="1500" dirty="0">
                <a:solidFill>
                  <a:srgbClr val="3C5790"/>
                </a:solidFill>
              </a:rPr>
              <a:t>: Sends events to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. Your remote agents will generally only run this component.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Broker</a:t>
            </a:r>
            <a:r>
              <a:rPr lang="en-US" sz="1500" dirty="0">
                <a:solidFill>
                  <a:srgbClr val="3C5790"/>
                </a:solidFill>
              </a:rPr>
              <a:t> and </a:t>
            </a:r>
            <a:r>
              <a:rPr lang="en-US" sz="1500" b="1" dirty="0">
                <a:solidFill>
                  <a:srgbClr val="3C5790"/>
                </a:solidFill>
              </a:rPr>
              <a:t>Indexer</a:t>
            </a:r>
            <a:r>
              <a:rPr lang="en-US" sz="1500" dirty="0">
                <a:solidFill>
                  <a:srgbClr val="3C5790"/>
                </a:solidFill>
              </a:rPr>
              <a:t>: Receives and indexes the events.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Search</a:t>
            </a:r>
            <a:r>
              <a:rPr lang="en-US" sz="1500" dirty="0">
                <a:solidFill>
                  <a:srgbClr val="3C5790"/>
                </a:solidFill>
              </a:rPr>
              <a:t> and </a:t>
            </a:r>
            <a:r>
              <a:rPr lang="en-US" sz="1500" b="1" dirty="0">
                <a:solidFill>
                  <a:srgbClr val="3C5790"/>
                </a:solidFill>
              </a:rPr>
              <a:t>Storage</a:t>
            </a:r>
            <a:r>
              <a:rPr lang="en-US" sz="1500" dirty="0">
                <a:solidFill>
                  <a:srgbClr val="3C5790"/>
                </a:solidFill>
              </a:rPr>
              <a:t>: Allows you to search and store events.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Web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Interface</a:t>
            </a:r>
            <a:r>
              <a:rPr lang="en-US" sz="1500" dirty="0">
                <a:solidFill>
                  <a:srgbClr val="3C5790"/>
                </a:solidFill>
              </a:rPr>
              <a:t>: A Web-based interface to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called Kibana.</a:t>
            </a:r>
          </a:p>
        </p:txBody>
      </p:sp>
    </p:spTree>
    <p:extLst>
      <p:ext uri="{BB962C8B-B14F-4D97-AF65-F5344CB8AC3E}">
        <p14:creationId xmlns:p14="http://schemas.microsoft.com/office/powerpoint/2010/main" val="13566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Pluggable pipeline architecture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Community-extensible and developer-friendly plugin ecosystem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Logs and metrics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Web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stores and streams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A06FC-923D-4E48-8100-1A2C5F4C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017" y="3352800"/>
            <a:ext cx="5245966" cy="32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Analysis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Elasticsearch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MongoDb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Riak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Archiving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HDFS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S3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Google Cloud Storage</a:t>
            </a:r>
          </a:p>
        </p:txBody>
      </p:sp>
    </p:spTree>
    <p:extLst>
      <p:ext uri="{BB962C8B-B14F-4D97-AF65-F5344CB8AC3E}">
        <p14:creationId xmlns:p14="http://schemas.microsoft.com/office/powerpoint/2010/main" val="144517225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12549</TotalTime>
  <Words>1800</Words>
  <Application>Microsoft Office PowerPoint</Application>
  <PresentationFormat>On-screen Show (4:3)</PresentationFormat>
  <Paragraphs>176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143</vt:lpstr>
      <vt:lpstr>Logstash</vt:lpstr>
      <vt:lpstr>Contents</vt:lpstr>
      <vt:lpstr>What is Logstash ?</vt:lpstr>
      <vt:lpstr>What is Logstash ? (cont.)</vt:lpstr>
      <vt:lpstr>What is Logstash ? (cont.)</vt:lpstr>
      <vt:lpstr>Architecture</vt:lpstr>
      <vt:lpstr>Architecture (cont.)</vt:lpstr>
      <vt:lpstr>Features</vt:lpstr>
      <vt:lpstr>Features (cont.)</vt:lpstr>
      <vt:lpstr>Features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Events</vt:lpstr>
      <vt:lpstr>Scalability</vt:lpstr>
      <vt:lpstr>Scalability (cont.)</vt:lpstr>
      <vt:lpstr>Conclusion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1202</cp:revision>
  <dcterms:created xsi:type="dcterms:W3CDTF">2012-04-12T06:19:17Z</dcterms:created>
  <dcterms:modified xsi:type="dcterms:W3CDTF">2017-06-18T13:21:27Z</dcterms:modified>
</cp:coreProperties>
</file>