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72" r:id="rId5"/>
    <p:sldId id="394" r:id="rId6"/>
    <p:sldId id="392" r:id="rId7"/>
    <p:sldId id="395" r:id="rId8"/>
    <p:sldId id="391" r:id="rId9"/>
    <p:sldId id="397" r:id="rId10"/>
    <p:sldId id="396" r:id="rId11"/>
    <p:sldId id="398" r:id="rId12"/>
    <p:sldId id="399" r:id="rId13"/>
    <p:sldId id="393" r:id="rId14"/>
    <p:sldId id="400" r:id="rId15"/>
    <p:sldId id="401" r:id="rId16"/>
    <p:sldId id="259" r:id="rId1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 varScale="1">
        <p:scale>
          <a:sx n="82" d="100"/>
          <a:sy n="82" d="100"/>
        </p:scale>
        <p:origin x="1459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06/06/2017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06/06/2017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06/06/2017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06/06/2017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06/06/2017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06/06/2017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06/06/2017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06/06/2017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06/06/2017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06/06/2017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06/06/2017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06/06/2017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>
                <a:solidFill>
                  <a:schemeClr val="bg1"/>
                </a:solidFill>
              </a:rPr>
              <a:t>Microservices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Synchronous</a:t>
            </a:r>
            <a:r>
              <a:rPr lang="fr-CA" dirty="0">
                <a:solidFill>
                  <a:schemeClr val="bg1"/>
                </a:solidFill>
              </a:rPr>
              <a:t> vs </a:t>
            </a:r>
            <a:r>
              <a:rPr lang="fr-CA" dirty="0" err="1">
                <a:solidFill>
                  <a:schemeClr val="bg1"/>
                </a:solidFill>
              </a:rPr>
              <a:t>Asynchronous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With synchronous communication a call is made to a remote server which blocks until the operation completes.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With asynchronous communication the caller doesn't wait for the operation to complete before returning.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There are 2 different modes of communication with 2 different styles od collaboration: request/response or event-based.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33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88155"/>
            <a:ext cx="6553200" cy="493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73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28800"/>
            <a:ext cx="5715000" cy="487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43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Implementation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Docker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Microsoft Service Fabric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Red Hat </a:t>
            </a:r>
            <a:r>
              <a:rPr lang="en-US" sz="1400" dirty="0" err="1">
                <a:solidFill>
                  <a:srgbClr val="3C5790"/>
                </a:solidFill>
              </a:rPr>
              <a:t>Openshift</a:t>
            </a:r>
            <a:r>
              <a:rPr lang="en-US" sz="1400" dirty="0">
                <a:solidFill>
                  <a:srgbClr val="3C5790"/>
                </a:solidFill>
              </a:rPr>
              <a:t>: platform as a Service (PaaS) that allows developers to quickly develop, host, and scale applications in a cloud environment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Vert.x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Spring Cloud: provides tools for Spring Boot developers to quickly build some of the common patterns in distributed systems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KumuluzEE</a:t>
            </a:r>
            <a:r>
              <a:rPr lang="en-US" sz="1400" dirty="0">
                <a:solidFill>
                  <a:srgbClr val="3C5790"/>
                </a:solidFill>
              </a:rPr>
              <a:t>: open-source </a:t>
            </a:r>
            <a:r>
              <a:rPr lang="en-US" sz="1400" dirty="0" err="1">
                <a:solidFill>
                  <a:srgbClr val="3C5790"/>
                </a:solidFill>
              </a:rPr>
              <a:t>microservice</a:t>
            </a:r>
            <a:r>
              <a:rPr lang="en-US" sz="1400" dirty="0">
                <a:solidFill>
                  <a:srgbClr val="3C5790"/>
                </a:solidFill>
              </a:rPr>
              <a:t> framework for Java EE.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346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Best Practices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Containers</a:t>
            </a:r>
            <a:r>
              <a:rPr lang="en-US" sz="1400" dirty="0">
                <a:solidFill>
                  <a:srgbClr val="3C5790"/>
                </a:solidFill>
              </a:rPr>
              <a:t> contains everything we need to run in an isolated process and are immutable.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Proxy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 err="1">
                <a:solidFill>
                  <a:srgbClr val="3C5790"/>
                </a:solidFill>
              </a:rPr>
              <a:t>Microservices</a:t>
            </a:r>
            <a:r>
              <a:rPr lang="en-US" sz="1400" dirty="0">
                <a:solidFill>
                  <a:srgbClr val="3C5790"/>
                </a:solidFill>
              </a:rPr>
              <a:t> or </a:t>
            </a:r>
            <a:r>
              <a:rPr lang="en-US" sz="1400" b="1" dirty="0">
                <a:solidFill>
                  <a:srgbClr val="3C5790"/>
                </a:solidFill>
              </a:rPr>
              <a:t>API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gateway</a:t>
            </a:r>
            <a:r>
              <a:rPr lang="en-US" sz="1400" dirty="0">
                <a:solidFill>
                  <a:srgbClr val="3C5790"/>
                </a:solidFill>
              </a:rPr>
              <a:t> helps in case there are many requests to the system.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Reverse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proxy</a:t>
            </a:r>
            <a:r>
              <a:rPr lang="en-US" sz="1400" dirty="0">
                <a:solidFill>
                  <a:srgbClr val="3C5790"/>
                </a:solidFill>
              </a:rPr>
              <a:t> are used to decouple consumers from </a:t>
            </a:r>
            <a:r>
              <a:rPr lang="en-US" sz="1400" dirty="0" err="1">
                <a:solidFill>
                  <a:srgbClr val="3C5790"/>
                </a:solidFill>
              </a:rPr>
              <a:t>microservices</a:t>
            </a:r>
            <a:r>
              <a:rPr lang="en-US" sz="1400" dirty="0">
                <a:solidFill>
                  <a:srgbClr val="3C5790"/>
                </a:solidFill>
              </a:rPr>
              <a:t> like: </a:t>
            </a:r>
            <a:r>
              <a:rPr lang="en-US" sz="1400" dirty="0" err="1">
                <a:solidFill>
                  <a:srgbClr val="3C5790"/>
                </a:solidFill>
              </a:rPr>
              <a:t>HAProxy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nginx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API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versioning</a:t>
            </a:r>
            <a:r>
              <a:rPr lang="en-US" sz="1400" dirty="0">
                <a:solidFill>
                  <a:srgbClr val="3C5790"/>
                </a:solidFill>
              </a:rPr>
              <a:t> should be applied to any API. 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527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Best Practices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447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service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discovery</a:t>
            </a:r>
            <a:r>
              <a:rPr lang="en-US" sz="1400" dirty="0">
                <a:solidFill>
                  <a:srgbClr val="3C5790"/>
                </a:solidFill>
              </a:rPr>
              <a:t> is the key to distributed services.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more services we have, the bigger the change for a conflict to occur if we are using predefined ports.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Service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registration</a:t>
            </a:r>
            <a:r>
              <a:rPr lang="en-US" sz="1400" dirty="0">
                <a:solidFill>
                  <a:srgbClr val="3C5790"/>
                </a:solidFill>
              </a:rPr>
              <a:t>: stores the configuration like host, port, etc.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Service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discovery</a:t>
            </a:r>
            <a:r>
              <a:rPr lang="en-US" sz="1400" dirty="0">
                <a:solidFill>
                  <a:srgbClr val="3C5790"/>
                </a:solidFill>
              </a:rPr>
              <a:t>: allows others to be able to discover the information stored during registration process.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200400"/>
            <a:ext cx="465196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17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https://en.wikipedia.org/wiki/Microservices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O’Reilly – Building </a:t>
            </a:r>
            <a:r>
              <a:rPr lang="en-US" sz="1600" dirty="0" err="1">
                <a:solidFill>
                  <a:schemeClr val="bg1"/>
                </a:solidFill>
              </a:rPr>
              <a:t>Microservices</a:t>
            </a:r>
            <a:endParaRPr lang="fr-CA" sz="1600" dirty="0">
              <a:solidFill>
                <a:schemeClr val="bg1"/>
              </a:solidFill>
            </a:endParaRPr>
          </a:p>
          <a:p>
            <a:endParaRPr lang="fr-CA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are </a:t>
            </a:r>
            <a:r>
              <a:rPr lang="fr-CA" sz="1600" dirty="0" err="1">
                <a:solidFill>
                  <a:srgbClr val="3C5790"/>
                </a:solidFill>
              </a:rPr>
              <a:t>Microservices</a:t>
            </a:r>
            <a:r>
              <a:rPr lang="fr-CA" sz="1600" dirty="0">
                <a:solidFill>
                  <a:srgbClr val="3C5790"/>
                </a:solidFill>
              </a:rPr>
              <a:t> ?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Features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MSA</a:t>
            </a:r>
          </a:p>
          <a:p>
            <a:r>
              <a:rPr lang="fr-CA" sz="1600" dirty="0">
                <a:solidFill>
                  <a:srgbClr val="3C5790"/>
                </a:solidFill>
              </a:rPr>
              <a:t>SOA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Shared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Libraries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OSGI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Synchronous</a:t>
            </a:r>
            <a:r>
              <a:rPr lang="fr-CA" sz="1600" dirty="0">
                <a:solidFill>
                  <a:srgbClr val="3C5790"/>
                </a:solidFill>
              </a:rPr>
              <a:t> vs </a:t>
            </a:r>
            <a:r>
              <a:rPr lang="fr-CA" sz="1600" dirty="0" err="1">
                <a:solidFill>
                  <a:srgbClr val="3C5790"/>
                </a:solidFill>
              </a:rPr>
              <a:t>Asynchronus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Core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Implementations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Best Practices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Bibliography</a:t>
            </a: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are </a:t>
            </a:r>
            <a:r>
              <a:rPr lang="fr-CA" dirty="0" err="1">
                <a:solidFill>
                  <a:schemeClr val="bg1"/>
                </a:solidFill>
              </a:rPr>
              <a:t>Microservices</a:t>
            </a:r>
            <a:r>
              <a:rPr lang="fr-CA">
                <a:solidFill>
                  <a:schemeClr val="bg1"/>
                </a:solidFill>
              </a:rPr>
              <a:t> ?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676400"/>
          </a:xfrm>
        </p:spPr>
        <p:txBody>
          <a:bodyPr/>
          <a:lstStyle/>
          <a:p>
            <a:r>
              <a:rPr lang="en-US" sz="1500" dirty="0" err="1">
                <a:solidFill>
                  <a:srgbClr val="3C5790"/>
                </a:solidFill>
              </a:rPr>
              <a:t>Microservices</a:t>
            </a:r>
            <a:r>
              <a:rPr lang="en-US" sz="1500" dirty="0">
                <a:solidFill>
                  <a:srgbClr val="3C5790"/>
                </a:solidFill>
              </a:rPr>
              <a:t> are a more concrete and modern interpretation of service-oriented architectures (SOA) used to build distributed software systems.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Services in a </a:t>
            </a:r>
            <a:r>
              <a:rPr lang="en-US" sz="1500" dirty="0" err="1">
                <a:solidFill>
                  <a:srgbClr val="3C5790"/>
                </a:solidFill>
              </a:rPr>
              <a:t>microservice</a:t>
            </a:r>
            <a:r>
              <a:rPr lang="en-US" sz="1500" dirty="0">
                <a:solidFill>
                  <a:srgbClr val="3C5790"/>
                </a:solidFill>
              </a:rPr>
              <a:t> architecture (MSA) are processes that communicate with each other over a network in order to fulfill a goal.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services use technology-agnostic protocols.</a:t>
            </a:r>
            <a:endParaRPr lang="fr-CA" sz="14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Features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benefit of distributing different responsibilities of the system into different smaller services is that it enhances the cohesion and decreases the coupling.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makes it much easier to change and add functions and qualities to the system at any time.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allows the architecture of an individual service to emerge through continuous refactoring.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reduces the need for a big up-front design and allows for releasing software early and continuously.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Features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microservice</a:t>
            </a:r>
            <a:r>
              <a:rPr lang="en-US" sz="1400" dirty="0">
                <a:solidFill>
                  <a:srgbClr val="3C5790"/>
                </a:solidFill>
              </a:rPr>
              <a:t> is a separate entity.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can be deployed as an isolated service on a platform as a service(PAAS).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communication between the services are via network calls to enforce between the services and avoid tight coupling.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With </a:t>
            </a:r>
            <a:r>
              <a:rPr lang="en-US" sz="1400" dirty="0" err="1">
                <a:solidFill>
                  <a:srgbClr val="3C5790"/>
                </a:solidFill>
              </a:rPr>
              <a:t>microservices</a:t>
            </a:r>
            <a:r>
              <a:rPr lang="en-US" sz="1400" dirty="0">
                <a:solidFill>
                  <a:srgbClr val="3C5790"/>
                </a:solidFill>
              </a:rPr>
              <a:t> we can change a single service and deploy it independently of the rest of the system.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allow the functionality to be consumed in different </a:t>
            </a:r>
            <a:r>
              <a:rPr lang="en-US" sz="1400" dirty="0" err="1">
                <a:solidFill>
                  <a:srgbClr val="3C5790"/>
                </a:solidFill>
              </a:rPr>
              <a:t>wayts</a:t>
            </a:r>
            <a:r>
              <a:rPr lang="en-US" sz="1400" dirty="0">
                <a:solidFill>
                  <a:srgbClr val="3C5790"/>
                </a:solidFill>
              </a:rPr>
              <a:t> for different purposes.</a:t>
            </a:r>
          </a:p>
        </p:txBody>
      </p:sp>
    </p:spTree>
    <p:extLst>
      <p:ext uri="{BB962C8B-B14F-4D97-AF65-F5344CB8AC3E}">
        <p14:creationId xmlns:p14="http://schemas.microsoft.com/office/powerpoint/2010/main" val="292539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MSA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services are easy to replace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Services are organized around capabilities, user interface front-end, recommendation, logistics, billing, etc.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Services can be implemented using different programming languages, databases, hardware and software environment, depending on what fits best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Architectures are symmetrical rather than hierarchical (producer - consumer)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4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SOA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SOA(Service-oriented architecture) is a design approach where multiple services collaborate to provide a set of capabilities.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Communication between these services occurs via calls across a network.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microservice</a:t>
            </a:r>
            <a:r>
              <a:rPr lang="en-US" sz="1400" dirty="0">
                <a:solidFill>
                  <a:srgbClr val="3C5790"/>
                </a:solidFill>
              </a:rPr>
              <a:t> approach has emerged from </a:t>
            </a:r>
            <a:r>
              <a:rPr lang="en-US" sz="1400" dirty="0" err="1">
                <a:solidFill>
                  <a:srgbClr val="3C5790"/>
                </a:solidFill>
              </a:rPr>
              <a:t>sa</a:t>
            </a:r>
            <a:r>
              <a:rPr lang="en-US" sz="1400" dirty="0">
                <a:solidFill>
                  <a:srgbClr val="3C5790"/>
                </a:solidFill>
              </a:rPr>
              <a:t> real-world use taking our better understanding of systems and architecture to do SOA well.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185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Shared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Libraries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good technique in any language is breaking down a codebase into multiple libraries.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Libraries hare functionality between services.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libraries can be reused.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Shared code used to communicate between services can become a point of coupling.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267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OSGI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OSGI (Open Source Gateway Initiative) is a technology specific approach to modular decomposition.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modules have a specific lifecycle management such the they can be deployed into a running process, allowing to make changes without taking the whole process down.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248802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10411</TotalTime>
  <Words>700</Words>
  <Application>Microsoft Office PowerPoint</Application>
  <PresentationFormat>On-screen Show (4:3)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143</vt:lpstr>
      <vt:lpstr>Microservices</vt:lpstr>
      <vt:lpstr>Contents</vt:lpstr>
      <vt:lpstr>What are Microservices ?</vt:lpstr>
      <vt:lpstr>Features</vt:lpstr>
      <vt:lpstr>Features (cont.)</vt:lpstr>
      <vt:lpstr>MSA</vt:lpstr>
      <vt:lpstr>SOA</vt:lpstr>
      <vt:lpstr>Shared Libraries</vt:lpstr>
      <vt:lpstr>OSGI</vt:lpstr>
      <vt:lpstr>Synchronous vs Asynchronous</vt:lpstr>
      <vt:lpstr>Core</vt:lpstr>
      <vt:lpstr>Core (cont.)</vt:lpstr>
      <vt:lpstr>Implementation</vt:lpstr>
      <vt:lpstr>Best Practices</vt:lpstr>
      <vt:lpstr>Best Practices (cont.)</vt:lpstr>
      <vt:lpstr>Bibliography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</cp:lastModifiedBy>
  <cp:revision>731</cp:revision>
  <dcterms:created xsi:type="dcterms:W3CDTF">2012-04-12T06:19:17Z</dcterms:created>
  <dcterms:modified xsi:type="dcterms:W3CDTF">2017-06-06T06:31:56Z</dcterms:modified>
</cp:coreProperties>
</file>