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402" r:id="rId6"/>
    <p:sldId id="403" r:id="rId7"/>
    <p:sldId id="404" r:id="rId8"/>
    <p:sldId id="401" r:id="rId9"/>
    <p:sldId id="406" r:id="rId10"/>
    <p:sldId id="407" r:id="rId11"/>
    <p:sldId id="400" r:id="rId12"/>
    <p:sldId id="414" r:id="rId13"/>
    <p:sldId id="405" r:id="rId14"/>
    <p:sldId id="415" r:id="rId15"/>
    <p:sldId id="416" r:id="rId16"/>
    <p:sldId id="417" r:id="rId17"/>
    <p:sldId id="419" r:id="rId18"/>
    <p:sldId id="420" r:id="rId19"/>
    <p:sldId id="421" r:id="rId20"/>
    <p:sldId id="422" r:id="rId21"/>
    <p:sldId id="423" r:id="rId22"/>
    <p:sldId id="418" r:id="rId23"/>
    <p:sldId id="425" r:id="rId24"/>
    <p:sldId id="424" r:id="rId25"/>
    <p:sldId id="408" r:id="rId26"/>
    <p:sldId id="409" r:id="rId27"/>
    <p:sldId id="410" r:id="rId28"/>
    <p:sldId id="411" r:id="rId29"/>
    <p:sldId id="412" r:id="rId30"/>
    <p:sldId id="259" r:id="rId3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2" d="100"/>
          <a:sy n="82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Openshift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SaaS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SaaS is the cloud evolution of hosted web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layer of abstraction removes the largest amount of control from the user or customer.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Common examples of SaaS hosting: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Customer Relations Management (CRM)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Enterprise Resource Planning (ERP)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Management Information Systems (MIS)</a:t>
            </a:r>
          </a:p>
        </p:txBody>
      </p:sp>
    </p:spTree>
    <p:extLst>
      <p:ext uri="{BB962C8B-B14F-4D97-AF65-F5344CB8AC3E}">
        <p14:creationId xmlns:p14="http://schemas.microsoft.com/office/powerpoint/2010/main" val="119878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is designed to expose underlying Docker-formatted container image and Kubernetes concepts with focus on easy composition of applications by developers.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Docker service provides the abstraction for packaging and creating Linux-based lightweight container images.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Kubernates</a:t>
            </a:r>
            <a:r>
              <a:rPr lang="en-US" sz="1400" dirty="0">
                <a:solidFill>
                  <a:srgbClr val="3C5790"/>
                </a:solidFill>
              </a:rPr>
              <a:t> provides the cluster management and orchestrates containers on multiple hosts.</a:t>
            </a:r>
          </a:p>
        </p:txBody>
      </p:sp>
    </p:spTree>
    <p:extLst>
      <p:ext uri="{BB962C8B-B14F-4D97-AF65-F5344CB8AC3E}">
        <p14:creationId xmlns:p14="http://schemas.microsoft.com/office/powerpoint/2010/main" val="411252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45F1C-594A-4353-B9E5-E7B5E567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86668"/>
            <a:ext cx="8610600" cy="46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Containers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and</a:t>
            </a:r>
            <a:r>
              <a:rPr lang="en-US" sz="1400" dirty="0">
                <a:solidFill>
                  <a:srgbClr val="3C5790"/>
                </a:solidFill>
              </a:rPr>
              <a:t> images are the building blocks for deploying your applications.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Pods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services</a:t>
            </a:r>
            <a:r>
              <a:rPr lang="en-US" sz="1400" dirty="0">
                <a:solidFill>
                  <a:srgbClr val="3C5790"/>
                </a:solidFill>
              </a:rPr>
              <a:t> allow for containers to communicate with each other and proxy connections.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Projects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users</a:t>
            </a:r>
            <a:r>
              <a:rPr lang="en-US" sz="1400" dirty="0">
                <a:solidFill>
                  <a:srgbClr val="3C5790"/>
                </a:solidFill>
              </a:rPr>
              <a:t> provide the space and means for communities to organize and manage their content together.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Builds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image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streams</a:t>
            </a:r>
            <a:r>
              <a:rPr lang="en-US" sz="1400" dirty="0">
                <a:solidFill>
                  <a:srgbClr val="3C5790"/>
                </a:solidFill>
              </a:rPr>
              <a:t> allow you to build working images and react to new images.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Deployments</a:t>
            </a:r>
            <a:r>
              <a:rPr lang="en-US" sz="1400" dirty="0">
                <a:solidFill>
                  <a:srgbClr val="3C5790"/>
                </a:solidFill>
              </a:rPr>
              <a:t> add expanded support for the software development and deployment lifecycle.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Routes</a:t>
            </a:r>
            <a:r>
              <a:rPr lang="en-US" sz="1400" dirty="0">
                <a:solidFill>
                  <a:srgbClr val="3C5790"/>
                </a:solidFill>
              </a:rPr>
              <a:t> announce your service to the world.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Templates</a:t>
            </a:r>
            <a:r>
              <a:rPr lang="en-US" sz="1400" dirty="0">
                <a:solidFill>
                  <a:srgbClr val="3C5790"/>
                </a:solidFill>
              </a:rPr>
              <a:t> allow for many objects to be created at once based on customized parameters.</a:t>
            </a:r>
          </a:p>
        </p:txBody>
      </p:sp>
    </p:spTree>
    <p:extLst>
      <p:ext uri="{BB962C8B-B14F-4D97-AF65-F5344CB8AC3E}">
        <p14:creationId xmlns:p14="http://schemas.microsoft.com/office/powerpoint/2010/main" val="297345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Containers</a:t>
            </a:r>
            <a:r>
              <a:rPr lang="en-US" sz="1400" dirty="0">
                <a:solidFill>
                  <a:srgbClr val="3C5790"/>
                </a:solidFill>
              </a:rPr>
              <a:t> are basic units of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Origin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are lightweight Linux containers running isolating processes.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Containers in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Origin are based on Docker-formatted container images.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b="1" dirty="0">
                <a:solidFill>
                  <a:srgbClr val="3C5790"/>
                </a:solidFill>
              </a:rPr>
              <a:t>image</a:t>
            </a:r>
            <a:r>
              <a:rPr lang="en-US" sz="1400" dirty="0">
                <a:solidFill>
                  <a:srgbClr val="3C5790"/>
                </a:solidFill>
              </a:rPr>
              <a:t> is a binary that includes all of the requirements for running a single container, as well as metadata describing its needs and capabilities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2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container registry is a service for storing and retrieving Docker-formatted container images.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registry contains a collection of one or more image repositories.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image repository contains one or more tagged images.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4DD2C-A1EC-477D-95FF-2F4549F3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895600"/>
            <a:ext cx="5324475" cy="38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Pods</a:t>
            </a:r>
            <a:r>
              <a:rPr lang="en-US" sz="1400" dirty="0">
                <a:solidFill>
                  <a:srgbClr val="3C5790"/>
                </a:solidFill>
              </a:rPr>
              <a:t> are the equivalent of a machine instance (physical or virtual) to a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pod is allocated its own internal IP address and containers within pods can share their local storage and networking.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Pods, depending on policy and exit code, may be removed after exiting, or may be retained in order to enable access to the logs of their containers.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9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Pods can be "tagged" with one or more labels, which can then be used to select and manage groups of pods in a single operation.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labels are stored in key/value format in the metadata hash.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Environment variables can be specified to pass necessary values to each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container in the pod is instantiated from its own Docker-formatted container image.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pod defines storage volumes that are available to its container(s) to use.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Kubernetes </a:t>
            </a:r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 serves as an internal load balancer and identifies a set of replicated pods in order to proxy the connections it receives to them.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Backing pods can be added to or removed from a service arbitrarily while the service remains consistently available.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are assigned an IP address and port pair that, when accessed, proxy to an appropriate backing pod.</a:t>
            </a:r>
          </a:p>
        </p:txBody>
      </p:sp>
    </p:spTree>
    <p:extLst>
      <p:ext uri="{BB962C8B-B14F-4D97-AF65-F5344CB8AC3E}">
        <p14:creationId xmlns:p14="http://schemas.microsoft.com/office/powerpoint/2010/main" val="51218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Interaction with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Origin is associated with a </a:t>
            </a:r>
            <a:r>
              <a:rPr lang="en-US" sz="1400" b="1" dirty="0">
                <a:solidFill>
                  <a:srgbClr val="3C5790"/>
                </a:solidFill>
              </a:rPr>
              <a:t>user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User object represents an actor which may be granted permissions in the system by adding roles to them or to their groups.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project</a:t>
            </a:r>
            <a:r>
              <a:rPr lang="en-US" sz="1400" dirty="0">
                <a:solidFill>
                  <a:srgbClr val="3C5790"/>
                </a:solidFill>
              </a:rPr>
              <a:t> is a Kubernetes namespace with additional annotations and is the central vehicle by which access to resources for regular users is managed.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project allows a community of users to organize and manage their content in isolation from other communities.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8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are </a:t>
            </a:r>
            <a:r>
              <a:rPr lang="fr-CA" sz="1600" dirty="0" err="1">
                <a:solidFill>
                  <a:srgbClr val="3C5790"/>
                </a:solidFill>
              </a:rPr>
              <a:t>Openshift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Cloud </a:t>
            </a:r>
            <a:r>
              <a:rPr lang="fr-CA" sz="1600" dirty="0" err="1">
                <a:solidFill>
                  <a:srgbClr val="3C5790"/>
                </a:solidFill>
              </a:rPr>
              <a:t>Computing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IaaS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PaaS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SaaS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Basic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build</a:t>
            </a:r>
            <a:r>
              <a:rPr lang="en-US" sz="1400" dirty="0">
                <a:solidFill>
                  <a:srgbClr val="3C5790"/>
                </a:solidFill>
              </a:rPr>
              <a:t> is the process of transforming input parameters into a resulting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process is used to transform input parameters or source code into a runnable image.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Origin leverages Kubernetes by creating Docker-formatted containers from build images and pushing them to a container registry.</a:t>
            </a:r>
          </a:p>
        </p:txBody>
      </p:sp>
    </p:spTree>
    <p:extLst>
      <p:ext uri="{BB962C8B-B14F-4D97-AF65-F5344CB8AC3E}">
        <p14:creationId xmlns:p14="http://schemas.microsoft.com/office/powerpoint/2010/main" val="185634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replication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controller</a:t>
            </a:r>
            <a:r>
              <a:rPr lang="en-US" sz="1400" dirty="0">
                <a:solidFill>
                  <a:srgbClr val="3C5790"/>
                </a:solidFill>
              </a:rPr>
              <a:t> ensures that a specified number of replicas of a pod are running at all times.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pods exit or are deleted, the replication controller acts to instantiate more up to the defined number.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replication controller configuration consists of: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number of replicas desired (which can be adjusted at runtime).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pod definition to use when creating a replicated pod.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selector for identifying managed pods.</a:t>
            </a:r>
          </a:p>
        </p:txBody>
      </p:sp>
    </p:spTree>
    <p:extLst>
      <p:ext uri="{BB962C8B-B14F-4D97-AF65-F5344CB8AC3E}">
        <p14:creationId xmlns:p14="http://schemas.microsoft.com/office/powerpoint/2010/main" val="252073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job</a:t>
            </a:r>
            <a:r>
              <a:rPr lang="en-US" sz="1400" dirty="0">
                <a:solidFill>
                  <a:srgbClr val="3C5790"/>
                </a:solidFill>
              </a:rPr>
              <a:t> is similar to a replication controller, in that its purpose is to create pods for specified reasons.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difference is that replication controllers are designed for pods that will be continuously running, whereas jobs are for one-time pods.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4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Origin administrator can deploy </a:t>
            </a:r>
            <a:r>
              <a:rPr lang="en-US" sz="1400" b="1" dirty="0">
                <a:solidFill>
                  <a:srgbClr val="3C5790"/>
                </a:solidFill>
              </a:rPr>
              <a:t>routers</a:t>
            </a:r>
            <a:r>
              <a:rPr lang="en-US" sz="1400" dirty="0">
                <a:solidFill>
                  <a:srgbClr val="3C5790"/>
                </a:solidFill>
              </a:rPr>
              <a:t> to nodes in an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Origin cluster, which enable routes created by developers to be used by external clients.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routing layer in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Origin is pluggable, and two available router plug-ins are provided and supported by default.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router uses the service selector to find the service and the endpoints backing the service.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both router and service provide load balancing,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Origin uses the router load balancing. </a:t>
            </a:r>
          </a:p>
        </p:txBody>
      </p:sp>
    </p:spTree>
    <p:extLst>
      <p:ext uri="{BB962C8B-B14F-4D97-AF65-F5344CB8AC3E}">
        <p14:creationId xmlns:p14="http://schemas.microsoft.com/office/powerpoint/2010/main" val="178432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template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router</a:t>
            </a:r>
            <a:r>
              <a:rPr lang="en-US" sz="1400" dirty="0">
                <a:solidFill>
                  <a:srgbClr val="3C5790"/>
                </a:solidFill>
              </a:rPr>
              <a:t> is a type of router that provides certain infrastructure information to the underlying router implementation, such as: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wrapper that watches endpoints and routes.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Endpoint and route data, which is saved into a consumable form.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Passing the internal state to a configurable template and executing the template.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Calling a reload script.  </a:t>
            </a:r>
          </a:p>
        </p:txBody>
      </p:sp>
    </p:spTree>
    <p:extLst>
      <p:ext uri="{BB962C8B-B14F-4D97-AF65-F5344CB8AC3E}">
        <p14:creationId xmlns:p14="http://schemas.microsoft.com/office/powerpoint/2010/main" val="2787345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easy way to get started developing microservices with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is to use </a:t>
            </a:r>
            <a:r>
              <a:rPr lang="en-US" sz="1400" b="1" dirty="0">
                <a:solidFill>
                  <a:srgbClr val="3C5790"/>
                </a:solidFill>
              </a:rPr>
              <a:t>Red Hat Container Development Kit (CDK)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CDK is free, small, self-contained VM that runs on a single machine that contains: Docker, Kubernetes and a web console(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the CDK installed, we can build, deploy and run microservices as Docker containers and deliver microservices through other application lifecycle management features inside of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51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start up the CDK we navigate ./components/</a:t>
            </a:r>
            <a:r>
              <a:rPr lang="en-US" sz="1400" dirty="0" err="1">
                <a:solidFill>
                  <a:srgbClr val="3C5790"/>
                </a:solidFill>
              </a:rPr>
              <a:t>rhel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rhel-ose</a:t>
            </a:r>
            <a:r>
              <a:rPr lang="en-US" sz="1400" dirty="0">
                <a:solidFill>
                  <a:srgbClr val="3C5790"/>
                </a:solidFill>
              </a:rPr>
              <a:t> subdirectory and execute: </a:t>
            </a:r>
            <a:r>
              <a:rPr lang="en-US" sz="1400" b="1" dirty="0">
                <a:solidFill>
                  <a:srgbClr val="3C5790"/>
                </a:solidFill>
              </a:rPr>
              <a:t>vagrant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E0B96-1C94-4BBD-AE03-EF3BD11B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8305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0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It will boot the VM that exposes a Docker daemon at tcp://10.1.2.2:2376 and the Kubernetes API at https://10.1.2.2:8443.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5163E-F48E-428C-9653-7EBFD5DD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43200"/>
            <a:ext cx="7772400" cy="3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5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72E4A-BE19-4332-97FF-B858E5097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50841"/>
            <a:ext cx="8839200" cy="38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5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8A8C0-0256-4D05-AD6B-49EA1AAB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8534400" cy="42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</a:t>
            </a:r>
            <a:r>
              <a:rPr lang="fr-CA" dirty="0" err="1">
                <a:solidFill>
                  <a:schemeClr val="bg1"/>
                </a:solidFill>
              </a:rPr>
              <a:t>Openshift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Openshift</a:t>
            </a:r>
            <a:r>
              <a:rPr lang="en-US" sz="1500" dirty="0">
                <a:solidFill>
                  <a:srgbClr val="3C5790"/>
                </a:solidFill>
              </a:rPr>
              <a:t> is a Red Hat product for container-based software deployment and management.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supports the distribution of Kubernetes using Docker containers and DevOps tools for accelerated application development.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OpenShift</a:t>
            </a:r>
            <a:r>
              <a:rPr lang="en-US" sz="1500" dirty="0">
                <a:solidFill>
                  <a:srgbClr val="3C5790"/>
                </a:solidFill>
              </a:rPr>
              <a:t> Origin is the upstream community project used in </a:t>
            </a:r>
            <a:r>
              <a:rPr lang="en-US" sz="1500" dirty="0" err="1">
                <a:solidFill>
                  <a:srgbClr val="3C5790"/>
                </a:solidFill>
              </a:rPr>
              <a:t>OpenShift</a:t>
            </a:r>
            <a:r>
              <a:rPr lang="en-US" sz="1500" dirty="0">
                <a:solidFill>
                  <a:srgbClr val="3C5790"/>
                </a:solidFill>
              </a:rPr>
              <a:t> Online, </a:t>
            </a:r>
            <a:r>
              <a:rPr lang="en-US" sz="1500" dirty="0" err="1">
                <a:solidFill>
                  <a:srgbClr val="3C5790"/>
                </a:solidFill>
              </a:rPr>
              <a:t>OpenShift</a:t>
            </a:r>
            <a:r>
              <a:rPr lang="en-US" sz="1500" dirty="0">
                <a:solidFill>
                  <a:srgbClr val="3C5790"/>
                </a:solidFill>
              </a:rPr>
              <a:t> Dedicated, and </a:t>
            </a:r>
            <a:r>
              <a:rPr lang="en-US" sz="1500" dirty="0" err="1">
                <a:solidFill>
                  <a:srgbClr val="3C5790"/>
                </a:solidFill>
              </a:rPr>
              <a:t>OpenShift</a:t>
            </a:r>
            <a:r>
              <a:rPr lang="en-US" sz="1500" dirty="0">
                <a:solidFill>
                  <a:srgbClr val="3C5790"/>
                </a:solidFill>
              </a:rPr>
              <a:t> Container Platform.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All source code for the Origin project is available under the Apache License (Version 2.0) on GitHub.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http://nvlpubs.nist.gov/nistpubs/Legacy/SP/nistspecialpublication800-145.pdf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https://docs.openshift.org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https://en.wikipedia.org/wiki/OpenShift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PacktPublising</a:t>
            </a:r>
            <a:r>
              <a:rPr lang="en-US" sz="1600" dirty="0">
                <a:solidFill>
                  <a:schemeClr val="bg1"/>
                </a:solidFill>
              </a:rPr>
              <a:t> – Implementing </a:t>
            </a:r>
            <a:r>
              <a:rPr lang="en-US" sz="1600" dirty="0" err="1">
                <a:solidFill>
                  <a:schemeClr val="bg1"/>
                </a:solidFill>
              </a:rPr>
              <a:t>OpenShift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Cloud </a:t>
            </a:r>
            <a:r>
              <a:rPr lang="fr-CA" dirty="0" err="1">
                <a:solidFill>
                  <a:schemeClr val="bg1"/>
                </a:solidFill>
              </a:rPr>
              <a:t>Computing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Cloud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computing</a:t>
            </a:r>
            <a:r>
              <a:rPr lang="en-US" sz="1400" dirty="0">
                <a:solidFill>
                  <a:srgbClr val="3C5790"/>
                </a:solidFill>
              </a:rPr>
              <a:t> is a model for enabling ubiquitous, convenient, on-demand network access to a shared pool of configurable computing resources that can be rapidly provisioned and released with minimal management effort or service provider interaction.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Cloud </a:t>
            </a:r>
            <a:r>
              <a:rPr lang="fr-CA" dirty="0" err="1">
                <a:solidFill>
                  <a:schemeClr val="bg1"/>
                </a:solidFill>
              </a:rPr>
              <a:t>Computing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u="sng" dirty="0">
                <a:solidFill>
                  <a:srgbClr val="3C5790"/>
                </a:solidFill>
              </a:rPr>
              <a:t>Characteristics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On-demand self-service</a:t>
            </a:r>
            <a:r>
              <a:rPr lang="en-US" sz="1400" dirty="0">
                <a:solidFill>
                  <a:srgbClr val="3C5790"/>
                </a:solidFill>
              </a:rPr>
              <a:t>: a consumer can provision computing capabilities such as server time, network storage without requiring human interaction with each service provider.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Broad network access</a:t>
            </a:r>
            <a:r>
              <a:rPr lang="en-US" sz="1400" dirty="0">
                <a:solidFill>
                  <a:srgbClr val="3C5790"/>
                </a:solidFill>
              </a:rPr>
              <a:t>: capabilities are available over the network and accessed through standard mechanisms.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Resource pooling</a:t>
            </a:r>
            <a:r>
              <a:rPr lang="en-US" sz="1400" dirty="0">
                <a:solidFill>
                  <a:srgbClr val="3C5790"/>
                </a:solidFill>
              </a:rPr>
              <a:t>: Provider's computing resources are pooled to serve multiple consumers using multi-tenant model with different physical and virtual resources dynamically assigned and reassigned according to consumer demand.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Rapid elasticity</a:t>
            </a:r>
            <a:r>
              <a:rPr lang="en-US" sz="1400" dirty="0">
                <a:solidFill>
                  <a:srgbClr val="3C5790"/>
                </a:solidFill>
              </a:rPr>
              <a:t>: capabilities can be elastically provisioned and releases in some cases automatically, to scale rapidly.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Measured service</a:t>
            </a:r>
            <a:r>
              <a:rPr lang="en-US" sz="1400" dirty="0">
                <a:solidFill>
                  <a:srgbClr val="3C5790"/>
                </a:solidFill>
              </a:rPr>
              <a:t>: Cloud systems automatically control and optimize resource use by leveraging a metering capability at some level of abstraction appropriate to the type of service.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8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Cloud </a:t>
            </a:r>
            <a:r>
              <a:rPr lang="fr-CA" dirty="0" err="1">
                <a:solidFill>
                  <a:schemeClr val="bg1"/>
                </a:solidFill>
              </a:rPr>
              <a:t>Computing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u="sng" dirty="0">
                <a:solidFill>
                  <a:srgbClr val="3C5790"/>
                </a:solidFill>
              </a:rPr>
              <a:t>Service Models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Software as a service (</a:t>
            </a:r>
            <a:r>
              <a:rPr lang="en-US" sz="1400" b="1" dirty="0" err="1">
                <a:solidFill>
                  <a:srgbClr val="3C5790"/>
                </a:solidFill>
              </a:rPr>
              <a:t>Saas</a:t>
            </a:r>
            <a:r>
              <a:rPr lang="en-US" sz="1400" b="1" dirty="0">
                <a:solidFill>
                  <a:srgbClr val="3C5790"/>
                </a:solidFill>
              </a:rPr>
              <a:t>): </a:t>
            </a:r>
            <a:r>
              <a:rPr lang="en-US" sz="1400" dirty="0">
                <a:solidFill>
                  <a:srgbClr val="3C5790"/>
                </a:solidFill>
              </a:rPr>
              <a:t>The capability provided to the consumer is to use the provider's applications running on a cloud infrastructure.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Platform as a Service (</a:t>
            </a:r>
            <a:r>
              <a:rPr lang="en-US" sz="1400" b="1" dirty="0" err="1">
                <a:solidFill>
                  <a:srgbClr val="3C5790"/>
                </a:solidFill>
              </a:rPr>
              <a:t>Paas</a:t>
            </a:r>
            <a:r>
              <a:rPr lang="en-US" sz="1400" b="1" dirty="0">
                <a:solidFill>
                  <a:srgbClr val="3C5790"/>
                </a:solidFill>
              </a:rPr>
              <a:t>): </a:t>
            </a:r>
            <a:r>
              <a:rPr lang="en-US" sz="1400" dirty="0">
                <a:solidFill>
                  <a:srgbClr val="3C5790"/>
                </a:solidFill>
              </a:rPr>
              <a:t>The capability provided to the consumer is to deploy onto the cloud infrastructure consumer-created or acquired applications created using libraries, services, languages, tools supported by the provider.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Infrastructure as a Service (</a:t>
            </a:r>
            <a:r>
              <a:rPr lang="en-US" sz="1400" b="1" dirty="0" err="1">
                <a:solidFill>
                  <a:srgbClr val="3C5790"/>
                </a:solidFill>
              </a:rPr>
              <a:t>Iaas</a:t>
            </a:r>
            <a:r>
              <a:rPr lang="en-US" sz="1400" b="1" dirty="0">
                <a:solidFill>
                  <a:srgbClr val="3C5790"/>
                </a:solidFill>
              </a:rPr>
              <a:t>): </a:t>
            </a:r>
            <a:r>
              <a:rPr lang="en-US" sz="1400" dirty="0">
                <a:solidFill>
                  <a:srgbClr val="3C5790"/>
                </a:solidFill>
              </a:rPr>
              <a:t>The capability provided to the consumer is to provision storage, networks and other fundamental computing resources where the consumer is able to deploy and run software.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0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Cloud </a:t>
            </a:r>
            <a:r>
              <a:rPr lang="fr-CA" dirty="0" err="1">
                <a:solidFill>
                  <a:schemeClr val="bg1"/>
                </a:solidFill>
              </a:rPr>
              <a:t>Computing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u="sng" dirty="0">
                <a:solidFill>
                  <a:srgbClr val="3C5790"/>
                </a:solidFill>
              </a:rPr>
              <a:t>Deployment Models: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Private cloud</a:t>
            </a:r>
            <a:r>
              <a:rPr lang="en-US" sz="1400" dirty="0">
                <a:solidFill>
                  <a:srgbClr val="3C5790"/>
                </a:solidFill>
              </a:rPr>
              <a:t>: the infrastructure is provisioned for exclusive use by a single organization that has multiple consumers.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Community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cloud</a:t>
            </a:r>
            <a:r>
              <a:rPr lang="en-US" sz="1400" dirty="0">
                <a:solidFill>
                  <a:srgbClr val="3C5790"/>
                </a:solidFill>
              </a:rPr>
              <a:t>: the infrastructure is provisioned for exclusive use by a specific community of consumers that have shared concerns.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Public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cloud</a:t>
            </a:r>
            <a:r>
              <a:rPr lang="en-US" sz="1400" dirty="0">
                <a:solidFill>
                  <a:srgbClr val="3C5790"/>
                </a:solidFill>
              </a:rPr>
              <a:t>: the infrastructure is provisioned for open use by the general public.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Hybrid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cloud</a:t>
            </a:r>
            <a:r>
              <a:rPr lang="en-US" sz="1400" dirty="0">
                <a:solidFill>
                  <a:srgbClr val="3C5790"/>
                </a:solidFill>
              </a:rPr>
              <a:t>: the infrastructure is a composition of 2 or more distinct infrastructures.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1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IaaS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Within an IaaS cloud environment, all the aspects of an infrastructure are virtualized into an abstraction structure.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IaaS offers: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Operating System Deployment (OSD)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Service Daemon Configuration (SDC)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Storage Provisioning (SP)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Network Configuration (NC)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40992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PaaS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PaaS service model aims to offer flexibility of an IaaS by removing the overhead to maintain the OS, storage, deployment, provisioning and configuration management.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 PaaS environment, operators can select the components for their application to  run, such as the service daemon, programming language, web framework, database, etc.</a:t>
            </a:r>
          </a:p>
        </p:txBody>
      </p:sp>
    </p:spTree>
    <p:extLst>
      <p:ext uri="{BB962C8B-B14F-4D97-AF65-F5344CB8AC3E}">
        <p14:creationId xmlns:p14="http://schemas.microsoft.com/office/powerpoint/2010/main" val="3781387507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11168</TotalTime>
  <Words>1675</Words>
  <Application>Microsoft Office PowerPoint</Application>
  <PresentationFormat>On-screen Show (4:3)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143</vt:lpstr>
      <vt:lpstr>Openshift</vt:lpstr>
      <vt:lpstr>Contents</vt:lpstr>
      <vt:lpstr>What are Openshift ?</vt:lpstr>
      <vt:lpstr>Cloud Computing</vt:lpstr>
      <vt:lpstr>Cloud Computing (cont.)</vt:lpstr>
      <vt:lpstr>Cloud Computing (cont.)</vt:lpstr>
      <vt:lpstr>Cloud Computing (cont.)</vt:lpstr>
      <vt:lpstr>IaaS</vt:lpstr>
      <vt:lpstr>PaaS</vt:lpstr>
      <vt:lpstr>SaaS</vt:lpstr>
      <vt:lpstr>Architecture</vt:lpstr>
      <vt:lpstr>Architecture (cont.)</vt:lpstr>
      <vt:lpstr>Concepts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Basic</vt:lpstr>
      <vt:lpstr>Basic (cont.)</vt:lpstr>
      <vt:lpstr>Basic (cont.)</vt:lpstr>
      <vt:lpstr>Basic (cont.)</vt:lpstr>
      <vt:lpstr>Basic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830</cp:revision>
  <dcterms:created xsi:type="dcterms:W3CDTF">2012-04-12T06:19:17Z</dcterms:created>
  <dcterms:modified xsi:type="dcterms:W3CDTF">2017-06-06T06:31:14Z</dcterms:modified>
</cp:coreProperties>
</file>