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70" r:id="rId10"/>
    <p:sldId id="261" r:id="rId11"/>
    <p:sldId id="262" r:id="rId12"/>
    <p:sldId id="271" r:id="rId13"/>
    <p:sldId id="272" r:id="rId14"/>
    <p:sldId id="273" r:id="rId15"/>
    <p:sldId id="263" r:id="rId16"/>
    <p:sldId id="274" r:id="rId17"/>
    <p:sldId id="275" r:id="rId18"/>
    <p:sldId id="264" r:id="rId19"/>
    <p:sldId id="276" r:id="rId20"/>
    <p:sldId id="277" r:id="rId21"/>
    <p:sldId id="278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9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318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8737"/>
            <a:ext cx="7886700" cy="4777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D0FE03-7563-2D42-ABF9-58E5D0CF3F8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スイッチの通信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ja-JP" altLang="en-US" dirty="0"/>
              <a:t>光通信のための</a:t>
            </a:r>
            <a:r>
              <a:rPr lang="en-US" altLang="ja-JP" dirty="0"/>
              <a:t>STDM</a:t>
            </a:r>
          </a:p>
          <a:p>
            <a:r>
              <a:rPr lang="en-US" dirty="0" err="1"/>
              <a:t>FlowOS</a:t>
            </a:r>
            <a:r>
              <a:rPr lang="ja-JP" altLang="en-US" dirty="0"/>
              <a:t>の話をする</a:t>
            </a:r>
            <a:r>
              <a:rPr lang="en-US" altLang="ja-JP" dirty="0"/>
              <a:t>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</a:t>
            </a:r>
            <a:endParaRPr lang="en-US" dirty="0"/>
          </a:p>
          <a:p>
            <a:r>
              <a:rPr lang="en-US" altLang="ja-JP" dirty="0"/>
              <a:t>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ja-JP" altLang="en-US" dirty="0"/>
              <a:t>圧縮</a:t>
            </a:r>
            <a:r>
              <a:rPr lang="en-US" altLang="ja-JP" dirty="0"/>
              <a:t>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/>
              <a:t>UCLA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endParaRPr lang="en-US" altLang="ja-JP" dirty="0"/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lvl="1"/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入力値分割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61479"/>
            <a:ext cx="5889108" cy="32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-GoogLeNet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畳み込み演算の入出力ともに分割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アクセラレータを参考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E61-F6AD-CD4D-9471-53D4F10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行列結合モジュール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BFE-3F9D-D74E-A4C8-BBE4DBA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出力行列の各要素ごとの和から二次元行列を生成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比較対象</a:t>
            </a:r>
            <a:endParaRPr lang="en-US" altLang="ja-JP" dirty="0"/>
          </a:p>
          <a:p>
            <a:pPr lvl="1"/>
            <a:r>
              <a:rPr lang="en-US" altLang="ja-JP" dirty="0"/>
              <a:t>Intel(R) Xeon(R) E5-2667 0 @ 2.90GHz </a:t>
            </a:r>
          </a:p>
          <a:p>
            <a:pPr lvl="1"/>
            <a:r>
              <a:rPr lang="en-US" altLang="ja-JP" dirty="0"/>
              <a:t>Raspberry Pie3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Intel Xeon</a:t>
            </a:r>
          </a:p>
          <a:p>
            <a:pPr lvl="1"/>
            <a:r>
              <a:rPr lang="en-US" dirty="0"/>
              <a:t>g++4.6.3</a:t>
            </a:r>
            <a:r>
              <a:rPr lang="ja-JP" altLang="en-US" dirty="0"/>
              <a:t>において</a:t>
            </a: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実装の試案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vs CPU</a:t>
            </a:r>
            <a:r>
              <a:rPr lang="ja-JP" altLang="en-US" dirty="0"/>
              <a:t>で○倍の性能向上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次回予告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/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は非効率的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</a:t>
            </a:r>
            <a:r>
              <a:rPr lang="ja-JP" altLang="en-US" dirty="0"/>
              <a:t>よりも○</a:t>
            </a:r>
            <a:r>
              <a:rPr lang="en-US" altLang="ja-JP" dirty="0"/>
              <a:t>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パラメータ数○</a:t>
            </a:r>
            <a:r>
              <a:rPr lang="en-US" altLang="ja-JP" dirty="0"/>
              <a:t>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D1E-D7B4-4D4E-B501-24A6ECF7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2795-F264-1643-AA76-05F886F8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</a:t>
            </a:r>
            <a:r>
              <a:rPr lang="en-US" altLang="ja-JP" dirty="0"/>
              <a:t>?</a:t>
            </a:r>
            <a:r>
              <a:rPr lang="ja-JP" altLang="en-US" dirty="0"/>
              <a:t>に広がるネットワーク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1890445" y="3061699"/>
            <a:ext cx="791110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GoogLeNet</a:t>
            </a:r>
            <a:r>
              <a:rPr lang="ja-JP" altLang="en-US" dirty="0"/>
              <a:t>の最大の特徴</a:t>
            </a:r>
            <a:endParaRPr lang="en-US" altLang="ja-JP" dirty="0"/>
          </a:p>
          <a:p>
            <a:r>
              <a:rPr lang="ja-JP" altLang="en-US" dirty="0"/>
              <a:t>並列に計算し、結果を結合</a:t>
            </a:r>
            <a:endParaRPr lang="en-US" altLang="ja-JP" dirty="0"/>
          </a:p>
          <a:p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85563"/>
            <a:ext cx="5743254" cy="32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Flow in Cloud(</a:t>
            </a:r>
            <a:r>
              <a:rPr lang="en-US" altLang="ja-JP" dirty="0" err="1"/>
              <a:t>FiC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NEDO</a:t>
            </a:r>
            <a:r>
              <a:rPr lang="ja-JP" altLang="en-US" dirty="0"/>
              <a:t>人工知能計算クラウドシステム</a:t>
            </a:r>
            <a:endParaRPr lang="en-US" altLang="ja-JP" dirty="0"/>
          </a:p>
          <a:p>
            <a:pPr lvl="1"/>
            <a:r>
              <a:rPr lang="en-US" dirty="0"/>
              <a:t>GPU</a:t>
            </a:r>
            <a:r>
              <a:rPr lang="en-US" altLang="ja-JP" dirty="0"/>
              <a:t>,FPGA,</a:t>
            </a:r>
            <a:r>
              <a:rPr lang="ja-JP" altLang="en-US" dirty="0"/>
              <a:t>メモリから構成</a:t>
            </a:r>
            <a:endParaRPr lang="en-US" altLang="ja-JP" dirty="0"/>
          </a:p>
          <a:p>
            <a:pPr lvl="1"/>
            <a:r>
              <a:rPr lang="ja-JP" altLang="en-US" dirty="0"/>
              <a:t>光通信による高速インターコネクト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51B1-32E4-BA4E-AAC7-91E3EA27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17998"/>
            <a:ext cx="6840662" cy="29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8F9A1D-8D3E-DA42-82D6-9468193CA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53920" cy="4351338"/>
          </a:xfrm>
        </p:spPr>
        <p:txBody>
          <a:bodyPr/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lvl="1"/>
            <a:r>
              <a:rPr lang="ja-JP" altLang="en-US" dirty="0"/>
              <a:t>高速シリアルリンク</a:t>
            </a:r>
            <a:endParaRPr lang="en-US" altLang="ja-JP" dirty="0"/>
          </a:p>
          <a:p>
            <a:pPr lvl="1"/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lvl="1"/>
            <a:r>
              <a:rPr lang="en-US" altLang="ja-JP" dirty="0"/>
              <a:t>Raspberry Pie3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27110A-0ABE-F046-AFCB-1DD218B87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70" y="1825625"/>
            <a:ext cx="4132779" cy="2970506"/>
          </a:xfrm>
        </p:spPr>
      </p:pic>
    </p:spTree>
    <p:extLst>
      <p:ext uri="{BB962C8B-B14F-4D97-AF65-F5344CB8AC3E}">
        <p14:creationId xmlns:p14="http://schemas.microsoft.com/office/powerpoint/2010/main" val="405621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429</Words>
  <Application>Microsoft Macintosh PowerPoint</Application>
  <PresentationFormat>On-screen Show (4:3)</PresentationFormat>
  <Paragraphs>108</Paragraphs>
  <Slides>22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Hiragino Kaku Gothic Pro W3</vt:lpstr>
      <vt:lpstr>游ゴシック</vt:lpstr>
      <vt:lpstr>Arial</vt:lpstr>
      <vt:lpstr>Calibri</vt:lpstr>
      <vt:lpstr>Office Theme</vt:lpstr>
      <vt:lpstr>マルチFPGA上での GoogLeNet実装に関する研究</vt:lpstr>
      <vt:lpstr>アウトライン</vt:lpstr>
      <vt:lpstr>背景</vt:lpstr>
      <vt:lpstr>GoogLeNet</vt:lpstr>
      <vt:lpstr>畳み込み演算</vt:lpstr>
      <vt:lpstr>全体アーキテクチャ</vt:lpstr>
      <vt:lpstr>Inception層</vt:lpstr>
      <vt:lpstr>Flow-in-Cloud</vt:lpstr>
      <vt:lpstr>FiC-SW</vt:lpstr>
      <vt:lpstr>スイッチの通信</vt:lpstr>
      <vt:lpstr>関連研究</vt:lpstr>
      <vt:lpstr>並列化検討</vt:lpstr>
      <vt:lpstr>畳み込み演算の並列化</vt:lpstr>
      <vt:lpstr>Inception層の計算スレッド分割</vt:lpstr>
      <vt:lpstr>実装</vt:lpstr>
      <vt:lpstr>畳み込み演算モジュール</vt:lpstr>
      <vt:lpstr>行列結合モジュール</vt:lpstr>
      <vt:lpstr>評価</vt:lpstr>
      <vt:lpstr>比較対象</vt:lpstr>
      <vt:lpstr>ベンチマーク</vt:lpstr>
      <vt:lpstr>性能比較</vt:lpstr>
      <vt:lpstr>結論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21</cp:revision>
  <dcterms:created xsi:type="dcterms:W3CDTF">2018-01-25T04:53:39Z</dcterms:created>
  <dcterms:modified xsi:type="dcterms:W3CDTF">2018-01-25T08:30:31Z</dcterms:modified>
</cp:coreProperties>
</file>