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4" autoAdjust="0"/>
    <p:restoredTop sz="94660"/>
  </p:normalViewPr>
  <p:slideViewPr>
    <p:cSldViewPr snapToGrid="0">
      <p:cViewPr varScale="1">
        <p:scale>
          <a:sx n="55" d="100"/>
          <a:sy n="55" d="100"/>
        </p:scale>
        <p:origin x="18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5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3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8" indent="0" algn="ctr">
              <a:buNone/>
              <a:defRPr sz="1200"/>
            </a:lvl7pPr>
            <a:lvl8pPr marL="2400181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7623-F739-4F35-966F-5C790120B888}" type="datetimeFigureOut">
              <a:rPr kumimoji="1" lang="ja-JP" altLang="en-US" smtClean="0"/>
              <a:t>2025/4/24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F033-4E1E-4366-AF92-7E0B14BF9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91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7623-F739-4F35-966F-5C790120B888}" type="datetimeFigureOut">
              <a:rPr kumimoji="1" lang="ja-JP" altLang="en-US" smtClean="0"/>
              <a:t>2025/4/24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F033-4E1E-4366-AF92-7E0B14BF9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04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7623-F739-4F35-966F-5C790120B888}" type="datetimeFigureOut">
              <a:rPr kumimoji="1" lang="ja-JP" altLang="en-US" smtClean="0"/>
              <a:t>2025/4/24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F033-4E1E-4366-AF92-7E0B14BF9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58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7623-F739-4F35-966F-5C790120B888}" type="datetimeFigureOut">
              <a:rPr kumimoji="1" lang="ja-JP" altLang="en-US" smtClean="0"/>
              <a:t>2025/4/24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F033-4E1E-4366-AF92-7E0B14BF9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85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50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8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7623-F739-4F35-966F-5C790120B888}" type="datetimeFigureOut">
              <a:rPr kumimoji="1" lang="ja-JP" altLang="en-US" smtClean="0"/>
              <a:t>2025/4/24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F033-4E1E-4366-AF92-7E0B14BF9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85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7623-F739-4F35-966F-5C790120B888}" type="datetimeFigureOut">
              <a:rPr kumimoji="1" lang="ja-JP" altLang="en-US" smtClean="0"/>
              <a:t>2025/4/24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F033-4E1E-4366-AF92-7E0B14BF9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98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3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1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4453469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3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1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4453469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7623-F739-4F35-966F-5C790120B888}" type="datetimeFigureOut">
              <a:rPr kumimoji="1" lang="ja-JP" altLang="en-US" smtClean="0"/>
              <a:t>2025/4/24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F033-4E1E-4366-AF92-7E0B14BF9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27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7623-F739-4F35-966F-5C790120B888}" type="datetimeFigureOut">
              <a:rPr kumimoji="1" lang="ja-JP" altLang="en-US" smtClean="0"/>
              <a:t>2025/4/24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F033-4E1E-4366-AF92-7E0B14BF9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1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7623-F739-4F35-966F-5C790120B888}" type="datetimeFigureOut">
              <a:rPr kumimoji="1" lang="ja-JP" altLang="en-US" smtClean="0"/>
              <a:t>2025/4/24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F033-4E1E-4366-AF92-7E0B14BF9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22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883" indent="0">
              <a:buNone/>
              <a:defRPr sz="1050"/>
            </a:lvl2pPr>
            <a:lvl3pPr marL="685766" indent="0">
              <a:buNone/>
              <a:defRPr sz="900"/>
            </a:lvl3pPr>
            <a:lvl4pPr marL="1028649" indent="0">
              <a:buNone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8" indent="0">
              <a:buNone/>
              <a:defRPr sz="750"/>
            </a:lvl7pPr>
            <a:lvl8pPr marL="2400181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7623-F739-4F35-966F-5C790120B888}" type="datetimeFigureOut">
              <a:rPr kumimoji="1" lang="ja-JP" altLang="en-US" smtClean="0"/>
              <a:t>2025/4/24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F033-4E1E-4366-AF92-7E0B14BF9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93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8" indent="0">
              <a:buNone/>
              <a:defRPr sz="1500"/>
            </a:lvl7pPr>
            <a:lvl8pPr marL="2400181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883" indent="0">
              <a:buNone/>
              <a:defRPr sz="1050"/>
            </a:lvl2pPr>
            <a:lvl3pPr marL="685766" indent="0">
              <a:buNone/>
              <a:defRPr sz="900"/>
            </a:lvl3pPr>
            <a:lvl4pPr marL="1028649" indent="0">
              <a:buNone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8" indent="0">
              <a:buNone/>
              <a:defRPr sz="750"/>
            </a:lvl7pPr>
            <a:lvl8pPr marL="2400181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7623-F739-4F35-966F-5C790120B888}" type="datetimeFigureOut">
              <a:rPr kumimoji="1" lang="ja-JP" altLang="en-US" smtClean="0"/>
              <a:t>2025/4/24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F033-4E1E-4366-AF92-7E0B14BF9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44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3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37623-F739-4F35-966F-5C790120B888}" type="datetimeFigureOut">
              <a:rPr kumimoji="1" lang="ja-JP" altLang="en-US" smtClean="0"/>
              <a:t>2025/4/24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3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3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FF033-4E1E-4366-AF92-7E0B14BF9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17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8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1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4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3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3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8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1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9906955-8A8B-0008-3824-6314E31707B7}"/>
              </a:ext>
            </a:extLst>
          </p:cNvPr>
          <p:cNvSpPr/>
          <p:nvPr/>
        </p:nvSpPr>
        <p:spPr>
          <a:xfrm>
            <a:off x="949563" y="262284"/>
            <a:ext cx="1441938" cy="59787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開始</a:t>
            </a:r>
            <a:endParaRPr kumimoji="1" lang="en-US" altLang="ja-JP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F55F00C-D499-255F-03E4-790E940D28B6}"/>
              </a:ext>
            </a:extLst>
          </p:cNvPr>
          <p:cNvSpPr/>
          <p:nvPr/>
        </p:nvSpPr>
        <p:spPr>
          <a:xfrm>
            <a:off x="272555" y="1559162"/>
            <a:ext cx="2795954" cy="597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従業員が</a:t>
            </a:r>
            <a:r>
              <a:rPr kumimoji="1" lang="en-US" altLang="ja-JP" dirty="0">
                <a:solidFill>
                  <a:schemeClr val="tx1"/>
                </a:solidFill>
              </a:rPr>
              <a:t>IC</a:t>
            </a:r>
            <a:r>
              <a:rPr kumimoji="1" lang="ja-JP" altLang="en-US" dirty="0">
                <a:solidFill>
                  <a:schemeClr val="tx1"/>
                </a:solidFill>
              </a:rPr>
              <a:t>カードか</a:t>
            </a:r>
            <a:r>
              <a:rPr kumimoji="1" lang="en-US" altLang="ja-JP" dirty="0">
                <a:solidFill>
                  <a:schemeClr val="tx1"/>
                </a:solidFill>
              </a:rPr>
              <a:t>PC/</a:t>
            </a:r>
            <a:r>
              <a:rPr kumimoji="1" lang="ja-JP" altLang="en-US" dirty="0">
                <a:solidFill>
                  <a:schemeClr val="tx1"/>
                </a:solidFill>
              </a:rPr>
              <a:t>スマホで出勤時間を打刻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EC926B5-1106-68BD-B196-0CEC8263B85D}"/>
              </a:ext>
            </a:extLst>
          </p:cNvPr>
          <p:cNvSpPr/>
          <p:nvPr/>
        </p:nvSpPr>
        <p:spPr>
          <a:xfrm>
            <a:off x="272556" y="2856035"/>
            <a:ext cx="2795953" cy="597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従業員が</a:t>
            </a:r>
            <a:r>
              <a:rPr kumimoji="1" lang="en-US" altLang="ja-JP" dirty="0">
                <a:solidFill>
                  <a:schemeClr val="tx1"/>
                </a:solidFill>
              </a:rPr>
              <a:t>IC</a:t>
            </a:r>
            <a:r>
              <a:rPr kumimoji="1" lang="ja-JP" altLang="en-US" dirty="0">
                <a:solidFill>
                  <a:schemeClr val="tx1"/>
                </a:solidFill>
              </a:rPr>
              <a:t>カードか</a:t>
            </a:r>
            <a:r>
              <a:rPr kumimoji="1" lang="en-US" altLang="ja-JP" dirty="0">
                <a:solidFill>
                  <a:schemeClr val="tx1"/>
                </a:solidFill>
              </a:rPr>
              <a:t>PC/</a:t>
            </a:r>
            <a:r>
              <a:rPr kumimoji="1" lang="ja-JP" altLang="en-US" dirty="0">
                <a:solidFill>
                  <a:schemeClr val="tx1"/>
                </a:solidFill>
              </a:rPr>
              <a:t>スマホで退勤時間を打刻</a:t>
            </a:r>
          </a:p>
        </p:txBody>
      </p:sp>
      <p:sp>
        <p:nvSpPr>
          <p:cNvPr id="7" name="ひし形 6">
            <a:extLst>
              <a:ext uri="{FF2B5EF4-FFF2-40B4-BE49-F238E27FC236}">
                <a16:creationId xmlns:a16="http://schemas.microsoft.com/office/drawing/2014/main" id="{7C65BE8E-61CD-E363-9E49-6D05A6DDA49D}"/>
              </a:ext>
            </a:extLst>
          </p:cNvPr>
          <p:cNvSpPr/>
          <p:nvPr/>
        </p:nvSpPr>
        <p:spPr>
          <a:xfrm>
            <a:off x="597870" y="3963135"/>
            <a:ext cx="2145323" cy="118695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残業が必要か？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C6F6719-AF28-455D-D9F2-DC85C295BC8D}"/>
              </a:ext>
            </a:extLst>
          </p:cNvPr>
          <p:cNvSpPr/>
          <p:nvPr/>
        </p:nvSpPr>
        <p:spPr>
          <a:xfrm>
            <a:off x="263771" y="5876208"/>
            <a:ext cx="2795953" cy="597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月末にデジタル出勤簿を上長に自動で送信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AB45EC4-C7F1-7CD5-FFC0-8B6816EF1536}"/>
              </a:ext>
            </a:extLst>
          </p:cNvPr>
          <p:cNvSpPr/>
          <p:nvPr/>
        </p:nvSpPr>
        <p:spPr>
          <a:xfrm>
            <a:off x="263770" y="7422207"/>
            <a:ext cx="2795953" cy="545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上長による出勤簿承認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9A1C15-2438-1DD2-C09B-74A920204F54}"/>
              </a:ext>
            </a:extLst>
          </p:cNvPr>
          <p:cNvSpPr/>
          <p:nvPr/>
        </p:nvSpPr>
        <p:spPr>
          <a:xfrm>
            <a:off x="4220308" y="4125790"/>
            <a:ext cx="2426676" cy="8616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PC/</a:t>
            </a:r>
            <a:r>
              <a:rPr kumimoji="1" lang="ja-JP" altLang="en-US" dirty="0">
                <a:solidFill>
                  <a:schemeClr val="tx1"/>
                </a:solidFill>
              </a:rPr>
              <a:t>スマホで残業申請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1086E21-F9B7-447F-B37B-F3138BBF1580}"/>
              </a:ext>
            </a:extLst>
          </p:cNvPr>
          <p:cNvSpPr/>
          <p:nvPr/>
        </p:nvSpPr>
        <p:spPr>
          <a:xfrm>
            <a:off x="4220308" y="5791201"/>
            <a:ext cx="2426676" cy="8616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上長による残業申請承認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05F728B-5850-2608-BF75-97EDE86B3F8B}"/>
              </a:ext>
            </a:extLst>
          </p:cNvPr>
          <p:cNvSpPr/>
          <p:nvPr/>
        </p:nvSpPr>
        <p:spPr>
          <a:xfrm>
            <a:off x="171448" y="8768898"/>
            <a:ext cx="2980595" cy="5451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システムでの自動集計作業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A43414D-E808-A062-3E42-D3A03DD3ECA8}"/>
              </a:ext>
            </a:extLst>
          </p:cNvPr>
          <p:cNvSpPr/>
          <p:nvPr/>
        </p:nvSpPr>
        <p:spPr>
          <a:xfrm>
            <a:off x="263768" y="10013010"/>
            <a:ext cx="2795953" cy="750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給与計算システムとのデータ連携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E3EB949-FF80-EF06-3E5D-6C494C4BAF21}"/>
              </a:ext>
            </a:extLst>
          </p:cNvPr>
          <p:cNvSpPr/>
          <p:nvPr/>
        </p:nvSpPr>
        <p:spPr>
          <a:xfrm>
            <a:off x="940775" y="11331839"/>
            <a:ext cx="1441938" cy="59787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終了</a:t>
            </a:r>
            <a:endParaRPr kumimoji="1" lang="en-US" altLang="ja-JP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CDAC46F-FAAD-B373-19ED-2302A8F5BFC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670532" y="860161"/>
            <a:ext cx="0" cy="699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DD45E8F-AD91-ADE6-D8FD-FCEE7420094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670532" y="2157039"/>
            <a:ext cx="1" cy="69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867CFA93-481E-F29A-BD20-1C79EF481330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670532" y="3453912"/>
            <a:ext cx="1" cy="509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5BEC3F5-A651-7D7E-4234-E7B88F661F45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2743193" y="4556613"/>
            <a:ext cx="14771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385CB7F-8A07-A1F4-2A3C-3995E5944C38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1661748" y="5150092"/>
            <a:ext cx="8784" cy="726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5C19FD6-7752-1055-9D4F-33DFD213C0C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5433646" y="4987436"/>
            <a:ext cx="0" cy="80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562B4A4C-737F-20B2-9F85-EFD19887ED01}"/>
              </a:ext>
            </a:extLst>
          </p:cNvPr>
          <p:cNvCxnSpPr>
            <a:stCxn id="11" idx="2"/>
            <a:endCxn id="9" idx="3"/>
          </p:cNvCxnSpPr>
          <p:nvPr/>
        </p:nvCxnSpPr>
        <p:spPr>
          <a:xfrm rot="5400000">
            <a:off x="3725726" y="5986845"/>
            <a:ext cx="1041919" cy="2373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746D83C-196A-5F4E-8F32-B2E73F3533C3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1661747" y="6474085"/>
            <a:ext cx="1" cy="94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7D7D0302-ED8A-6301-2A02-A03F61F78C8D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1661746" y="7967325"/>
            <a:ext cx="1" cy="80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F9C329FA-B742-06FD-B8E0-B62319D9D76E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1661745" y="9314016"/>
            <a:ext cx="1" cy="698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3A1C8A7B-E007-4F80-4275-637BF29911C8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1661744" y="10763283"/>
            <a:ext cx="1" cy="56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75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86</TotalTime>
  <Words>74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INET2210212user1</dc:creator>
  <cp:lastModifiedBy>INET2210212user1</cp:lastModifiedBy>
  <cp:revision>1</cp:revision>
  <dcterms:created xsi:type="dcterms:W3CDTF">2025-04-24T04:53:22Z</dcterms:created>
  <dcterms:modified xsi:type="dcterms:W3CDTF">2025-04-24T06:20:07Z</dcterms:modified>
</cp:coreProperties>
</file>