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72" r:id="rId8"/>
    <p:sldId id="273" r:id="rId9"/>
    <p:sldId id="274" r:id="rId10"/>
    <p:sldId id="275" r:id="rId11"/>
    <p:sldId id="276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33600-76DE-479B-B388-73D3B8ABF2A3}" v="263" dt="2021-08-04T03:04:29.1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92" autoAdjust="0"/>
    <p:restoredTop sz="86389" autoAdjust="0"/>
  </p:normalViewPr>
  <p:slideViewPr>
    <p:cSldViewPr snapToGrid="0">
      <p:cViewPr varScale="1">
        <p:scale>
          <a:sx n="98" d="100"/>
          <a:sy n="98" d="100"/>
        </p:scale>
        <p:origin x="180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Sykora" userId="731559a7222bd503" providerId="LiveId" clId="{0CD33600-76DE-479B-B388-73D3B8ABF2A3}"/>
    <pc:docChg chg="undo redo custSel addSld delSld modSld">
      <pc:chgData name="Ken Sykora" userId="731559a7222bd503" providerId="LiveId" clId="{0CD33600-76DE-479B-B388-73D3B8ABF2A3}" dt="2021-08-05T20:47:41.527" v="2643" actId="20577"/>
      <pc:docMkLst>
        <pc:docMk/>
      </pc:docMkLst>
      <pc:sldChg chg="modSp mod">
        <pc:chgData name="Ken Sykora" userId="731559a7222bd503" providerId="LiveId" clId="{0CD33600-76DE-479B-B388-73D3B8ABF2A3}" dt="2021-08-01T14:39:28.772" v="46" actId="20577"/>
        <pc:sldMkLst>
          <pc:docMk/>
          <pc:sldMk cId="2586058810" sldId="256"/>
        </pc:sldMkLst>
        <pc:spChg chg="mod">
          <ac:chgData name="Ken Sykora" userId="731559a7222bd503" providerId="LiveId" clId="{0CD33600-76DE-479B-B388-73D3B8ABF2A3}" dt="2021-08-01T14:39:28.772" v="46" actId="20577"/>
          <ac:spMkLst>
            <pc:docMk/>
            <pc:sldMk cId="2586058810" sldId="256"/>
            <ac:spMk id="2" creationId="{CFE75451-6A4B-484B-9ED1-353CCE25B0F4}"/>
          </ac:spMkLst>
        </pc:spChg>
        <pc:spChg chg="mod">
          <ac:chgData name="Ken Sykora" userId="731559a7222bd503" providerId="LiveId" clId="{0CD33600-76DE-479B-B388-73D3B8ABF2A3}" dt="2021-08-01T14:38:38.165" v="27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modSp mod">
        <pc:chgData name="Ken Sykora" userId="731559a7222bd503" providerId="LiveId" clId="{0CD33600-76DE-479B-B388-73D3B8ABF2A3}" dt="2021-08-01T14:47:10.569" v="538" actId="27636"/>
        <pc:sldMkLst>
          <pc:docMk/>
          <pc:sldMk cId="1713219598" sldId="257"/>
        </pc:sldMkLst>
        <pc:spChg chg="mod">
          <ac:chgData name="Ken Sykora" userId="731559a7222bd503" providerId="LiveId" clId="{0CD33600-76DE-479B-B388-73D3B8ABF2A3}" dt="2021-08-01T14:47:10.569" v="538" actId="27636"/>
          <ac:spMkLst>
            <pc:docMk/>
            <pc:sldMk cId="1713219598" sldId="257"/>
            <ac:spMk id="3" creationId="{5671D7E5-EF66-4BCD-8DAA-E9061157F0BE}"/>
          </ac:spMkLst>
        </pc:spChg>
        <pc:spChg chg="mod">
          <ac:chgData name="Ken Sykora" userId="731559a7222bd503" providerId="LiveId" clId="{0CD33600-76DE-479B-B388-73D3B8ABF2A3}" dt="2021-08-01T14:40:03.684" v="64" actId="20577"/>
          <ac:spMkLst>
            <pc:docMk/>
            <pc:sldMk cId="1713219598" sldId="257"/>
            <ac:spMk id="4" creationId="{36C19884-873C-4D13-BE6D-318CF07B0D12}"/>
          </ac:spMkLst>
        </pc:spChg>
        <pc:spChg chg="mod">
          <ac:chgData name="Ken Sykora" userId="731559a7222bd503" providerId="LiveId" clId="{0CD33600-76DE-479B-B388-73D3B8ABF2A3}" dt="2021-08-01T14:40:08.244" v="68" actId="20577"/>
          <ac:spMkLst>
            <pc:docMk/>
            <pc:sldMk cId="1713219598" sldId="257"/>
            <ac:spMk id="5" creationId="{9AB5BAF8-EA80-4AD4-8D83-5960C299573A}"/>
          </ac:spMkLst>
        </pc:spChg>
      </pc:sldChg>
      <pc:sldChg chg="addSp modSp mod">
        <pc:chgData name="Ken Sykora" userId="731559a7222bd503" providerId="LiveId" clId="{0CD33600-76DE-479B-B388-73D3B8ABF2A3}" dt="2021-08-01T14:56:04.513" v="1410" actId="27636"/>
        <pc:sldMkLst>
          <pc:docMk/>
          <pc:sldMk cId="3571516367" sldId="258"/>
        </pc:sldMkLst>
        <pc:spChg chg="mod">
          <ac:chgData name="Ken Sykora" userId="731559a7222bd503" providerId="LiveId" clId="{0CD33600-76DE-479B-B388-73D3B8ABF2A3}" dt="2021-08-01T14:45:02.875" v="398" actId="20577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Ken Sykora" userId="731559a7222bd503" providerId="LiveId" clId="{0CD33600-76DE-479B-B388-73D3B8ABF2A3}" dt="2021-08-01T14:56:04.513" v="1410" actId="27636"/>
          <ac:spMkLst>
            <pc:docMk/>
            <pc:sldMk cId="3571516367" sldId="258"/>
            <ac:spMk id="3" creationId="{9D5232F9-FD00-464A-9F17-619C91AEF8F3}"/>
          </ac:spMkLst>
        </pc:spChg>
        <pc:spChg chg="mod">
          <ac:chgData name="Ken Sykora" userId="731559a7222bd503" providerId="LiveId" clId="{0CD33600-76DE-479B-B388-73D3B8ABF2A3}" dt="2021-08-01T14:47:31.298" v="560" actId="20577"/>
          <ac:spMkLst>
            <pc:docMk/>
            <pc:sldMk cId="3571516367" sldId="258"/>
            <ac:spMk id="4" creationId="{70E12647-CCB2-45E2-A9CB-A868F490497E}"/>
          </ac:spMkLst>
        </pc:spChg>
        <pc:spChg chg="mod">
          <ac:chgData name="Ken Sykora" userId="731559a7222bd503" providerId="LiveId" clId="{0CD33600-76DE-479B-B388-73D3B8ABF2A3}" dt="2021-08-01T14:47:28.931" v="556" actId="20577"/>
          <ac:spMkLst>
            <pc:docMk/>
            <pc:sldMk cId="3571516367" sldId="258"/>
            <ac:spMk id="5" creationId="{8D51ED20-04D4-4894-B0C2-9C541A61A734}"/>
          </ac:spMkLst>
        </pc:spChg>
        <pc:picChg chg="add mod">
          <ac:chgData name="Ken Sykora" userId="731559a7222bd503" providerId="LiveId" clId="{0CD33600-76DE-479B-B388-73D3B8ABF2A3}" dt="2021-08-01T14:48:26.723" v="594" actId="1076"/>
          <ac:picMkLst>
            <pc:docMk/>
            <pc:sldMk cId="3571516367" sldId="258"/>
            <ac:picMk id="1026" creationId="{5E78C0E6-EE33-40AD-A8DA-0C1ABEF50A96}"/>
          </ac:picMkLst>
        </pc:picChg>
      </pc:sldChg>
      <pc:sldChg chg="del">
        <pc:chgData name="Ken Sykora" userId="731559a7222bd503" providerId="LiveId" clId="{0CD33600-76DE-479B-B388-73D3B8ABF2A3}" dt="2021-08-01T14:43:48.756" v="348" actId="47"/>
        <pc:sldMkLst>
          <pc:docMk/>
          <pc:sldMk cId="332104327" sldId="259"/>
        </pc:sldMkLst>
      </pc:sldChg>
      <pc:sldChg chg="del">
        <pc:chgData name="Ken Sykora" userId="731559a7222bd503" providerId="LiveId" clId="{0CD33600-76DE-479B-B388-73D3B8ABF2A3}" dt="2021-08-01T14:43:49.790" v="349" actId="47"/>
        <pc:sldMkLst>
          <pc:docMk/>
          <pc:sldMk cId="1663780162" sldId="260"/>
        </pc:sldMkLst>
      </pc:sldChg>
      <pc:sldChg chg="del">
        <pc:chgData name="Ken Sykora" userId="731559a7222bd503" providerId="LiveId" clId="{0CD33600-76DE-479B-B388-73D3B8ABF2A3}" dt="2021-08-01T14:43:51.202" v="350" actId="47"/>
        <pc:sldMkLst>
          <pc:docMk/>
          <pc:sldMk cId="1429429409" sldId="261"/>
        </pc:sldMkLst>
      </pc:sldChg>
      <pc:sldChg chg="del">
        <pc:chgData name="Ken Sykora" userId="731559a7222bd503" providerId="LiveId" clId="{0CD33600-76DE-479B-B388-73D3B8ABF2A3}" dt="2021-08-01T14:43:44.895" v="341" actId="47"/>
        <pc:sldMkLst>
          <pc:docMk/>
          <pc:sldMk cId="379728094" sldId="262"/>
        </pc:sldMkLst>
      </pc:sldChg>
      <pc:sldChg chg="del">
        <pc:chgData name="Ken Sykora" userId="731559a7222bd503" providerId="LiveId" clId="{0CD33600-76DE-479B-B388-73D3B8ABF2A3}" dt="2021-08-01T14:43:47.590" v="346" actId="47"/>
        <pc:sldMkLst>
          <pc:docMk/>
          <pc:sldMk cId="4055079983" sldId="263"/>
        </pc:sldMkLst>
      </pc:sldChg>
      <pc:sldChg chg="del">
        <pc:chgData name="Ken Sykora" userId="731559a7222bd503" providerId="LiveId" clId="{0CD33600-76DE-479B-B388-73D3B8ABF2A3}" dt="2021-08-01T14:43:47.080" v="345" actId="47"/>
        <pc:sldMkLst>
          <pc:docMk/>
          <pc:sldMk cId="2619301236" sldId="264"/>
        </pc:sldMkLst>
      </pc:sldChg>
      <pc:sldChg chg="del">
        <pc:chgData name="Ken Sykora" userId="731559a7222bd503" providerId="LiveId" clId="{0CD33600-76DE-479B-B388-73D3B8ABF2A3}" dt="2021-08-01T14:43:46.597" v="344" actId="47"/>
        <pc:sldMkLst>
          <pc:docMk/>
          <pc:sldMk cId="744379741" sldId="265"/>
        </pc:sldMkLst>
      </pc:sldChg>
      <pc:sldChg chg="del">
        <pc:chgData name="Ken Sykora" userId="731559a7222bd503" providerId="LiveId" clId="{0CD33600-76DE-479B-B388-73D3B8ABF2A3}" dt="2021-08-01T14:43:52.145" v="351" actId="47"/>
        <pc:sldMkLst>
          <pc:docMk/>
          <pc:sldMk cId="1742861620" sldId="266"/>
        </pc:sldMkLst>
      </pc:sldChg>
      <pc:sldChg chg="del">
        <pc:chgData name="Ken Sykora" userId="731559a7222bd503" providerId="LiveId" clId="{0CD33600-76DE-479B-B388-73D3B8ABF2A3}" dt="2021-08-01T14:43:45.379" v="342" actId="47"/>
        <pc:sldMkLst>
          <pc:docMk/>
          <pc:sldMk cId="2303579910" sldId="268"/>
        </pc:sldMkLst>
      </pc:sldChg>
      <pc:sldChg chg="del">
        <pc:chgData name="Ken Sykora" userId="731559a7222bd503" providerId="LiveId" clId="{0CD33600-76DE-479B-B388-73D3B8ABF2A3}" dt="2021-08-01T14:43:46.003" v="343" actId="47"/>
        <pc:sldMkLst>
          <pc:docMk/>
          <pc:sldMk cId="2499682613" sldId="269"/>
        </pc:sldMkLst>
      </pc:sldChg>
      <pc:sldChg chg="del">
        <pc:chgData name="Ken Sykora" userId="731559a7222bd503" providerId="LiveId" clId="{0CD33600-76DE-479B-B388-73D3B8ABF2A3}" dt="2021-08-01T14:43:48.096" v="347" actId="47"/>
        <pc:sldMkLst>
          <pc:docMk/>
          <pc:sldMk cId="2896385493" sldId="270"/>
        </pc:sldMkLst>
      </pc:sldChg>
      <pc:sldChg chg="modSp mod">
        <pc:chgData name="Ken Sykora" userId="731559a7222bd503" providerId="LiveId" clId="{0CD33600-76DE-479B-B388-73D3B8ABF2A3}" dt="2021-08-01T14:44:52.083" v="386" actId="20577"/>
        <pc:sldMkLst>
          <pc:docMk/>
          <pc:sldMk cId="1969787568" sldId="271"/>
        </pc:sldMkLst>
        <pc:spChg chg="mod">
          <ac:chgData name="Ken Sykora" userId="731559a7222bd503" providerId="LiveId" clId="{0CD33600-76DE-479B-B388-73D3B8ABF2A3}" dt="2021-08-01T14:44:06.251" v="381" actId="20577"/>
          <ac:spMkLst>
            <pc:docMk/>
            <pc:sldMk cId="1969787568" sldId="271"/>
            <ac:spMk id="3" creationId="{AF64C29E-DF30-4DC6-AB95-2016F9A703B6}"/>
          </ac:spMkLst>
        </pc:spChg>
        <pc:spChg chg="mod">
          <ac:chgData name="Ken Sykora" userId="731559a7222bd503" providerId="LiveId" clId="{0CD33600-76DE-479B-B388-73D3B8ABF2A3}" dt="2021-08-01T14:44:52.083" v="386" actId="20577"/>
          <ac:spMkLst>
            <pc:docMk/>
            <pc:sldMk cId="1969787568" sldId="271"/>
            <ac:spMk id="4" creationId="{A47C7382-18E7-4821-8C61-461D6BBE08FC}"/>
          </ac:spMkLst>
        </pc:spChg>
        <pc:spChg chg="mod">
          <ac:chgData name="Ken Sykora" userId="731559a7222bd503" providerId="LiveId" clId="{0CD33600-76DE-479B-B388-73D3B8ABF2A3}" dt="2021-08-01T14:44:50.130" v="382"/>
          <ac:spMkLst>
            <pc:docMk/>
            <pc:sldMk cId="1969787568" sldId="271"/>
            <ac:spMk id="5" creationId="{3990FA1B-5022-47AB-A0AE-8F5C5797997C}"/>
          </ac:spMkLst>
        </pc:spChg>
      </pc:sldChg>
      <pc:sldChg chg="addSp delSp modSp new mod modClrScheme chgLayout">
        <pc:chgData name="Ken Sykora" userId="731559a7222bd503" providerId="LiveId" clId="{0CD33600-76DE-479B-B388-73D3B8ABF2A3}" dt="2021-08-05T20:47:41.527" v="2643" actId="20577"/>
        <pc:sldMkLst>
          <pc:docMk/>
          <pc:sldMk cId="3711003116" sldId="272"/>
        </pc:sldMkLst>
        <pc:spChg chg="del mod ord">
          <ac:chgData name="Ken Sykora" userId="731559a7222bd503" providerId="LiveId" clId="{0CD33600-76DE-479B-B388-73D3B8ABF2A3}" dt="2021-08-01T14:49:23.262" v="596" actId="700"/>
          <ac:spMkLst>
            <pc:docMk/>
            <pc:sldMk cId="3711003116" sldId="272"/>
            <ac:spMk id="2" creationId="{3EDE797A-62A5-40C9-8168-1D38A9557CE7}"/>
          </ac:spMkLst>
        </pc:spChg>
        <pc:spChg chg="del mod ord">
          <ac:chgData name="Ken Sykora" userId="731559a7222bd503" providerId="LiveId" clId="{0CD33600-76DE-479B-B388-73D3B8ABF2A3}" dt="2021-08-01T14:49:23.262" v="596" actId="700"/>
          <ac:spMkLst>
            <pc:docMk/>
            <pc:sldMk cId="3711003116" sldId="272"/>
            <ac:spMk id="3" creationId="{5B3A9BC9-6F3F-480D-A589-0A1CF351AB6F}"/>
          </ac:spMkLst>
        </pc:spChg>
        <pc:spChg chg="mod ord">
          <ac:chgData name="Ken Sykora" userId="731559a7222bd503" providerId="LiveId" clId="{0CD33600-76DE-479B-B388-73D3B8ABF2A3}" dt="2021-08-05T20:47:41.527" v="2643" actId="20577"/>
          <ac:spMkLst>
            <pc:docMk/>
            <pc:sldMk cId="3711003116" sldId="272"/>
            <ac:spMk id="4" creationId="{3709AD19-BECD-4C59-BBBA-1DF574D87907}"/>
          </ac:spMkLst>
        </pc:spChg>
        <pc:spChg chg="mod ord">
          <ac:chgData name="Ken Sykora" userId="731559a7222bd503" providerId="LiveId" clId="{0CD33600-76DE-479B-B388-73D3B8ABF2A3}" dt="2021-08-01T14:56:26.648" v="1411" actId="700"/>
          <ac:spMkLst>
            <pc:docMk/>
            <pc:sldMk cId="3711003116" sldId="272"/>
            <ac:spMk id="5" creationId="{FBCF1ADB-CF76-4FA9-B543-942D5C164298}"/>
          </ac:spMkLst>
        </pc:spChg>
        <pc:spChg chg="mod ord">
          <ac:chgData name="Ken Sykora" userId="731559a7222bd503" providerId="LiveId" clId="{0CD33600-76DE-479B-B388-73D3B8ABF2A3}" dt="2021-08-01T14:56:26.648" v="1411" actId="700"/>
          <ac:spMkLst>
            <pc:docMk/>
            <pc:sldMk cId="3711003116" sldId="272"/>
            <ac:spMk id="6" creationId="{C04F4E96-74E9-4F50-BDAB-6187A0C2709B}"/>
          </ac:spMkLst>
        </pc:spChg>
        <pc:spChg chg="add del mod ord">
          <ac:chgData name="Ken Sykora" userId="731559a7222bd503" providerId="LiveId" clId="{0CD33600-76DE-479B-B388-73D3B8ABF2A3}" dt="2021-08-01T14:49:37.392" v="603" actId="6264"/>
          <ac:spMkLst>
            <pc:docMk/>
            <pc:sldMk cId="3711003116" sldId="272"/>
            <ac:spMk id="7" creationId="{2926A1FF-86B6-4BFD-AD23-23831EE01E3B}"/>
          </ac:spMkLst>
        </pc:spChg>
        <pc:spChg chg="add del mod ord">
          <ac:chgData name="Ken Sykora" userId="731559a7222bd503" providerId="LiveId" clId="{0CD33600-76DE-479B-B388-73D3B8ABF2A3}" dt="2021-08-01T14:49:37.392" v="603" actId="6264"/>
          <ac:spMkLst>
            <pc:docMk/>
            <pc:sldMk cId="3711003116" sldId="272"/>
            <ac:spMk id="8" creationId="{AF9A6600-BDE2-41F1-B7B3-5D9BDF2E7BE2}"/>
          </ac:spMkLst>
        </pc:spChg>
        <pc:spChg chg="add del mod ord">
          <ac:chgData name="Ken Sykora" userId="731559a7222bd503" providerId="LiveId" clId="{0CD33600-76DE-479B-B388-73D3B8ABF2A3}" dt="2021-08-01T14:49:38.090" v="604" actId="6264"/>
          <ac:spMkLst>
            <pc:docMk/>
            <pc:sldMk cId="3711003116" sldId="272"/>
            <ac:spMk id="9" creationId="{97F64A5C-9D09-4358-B03F-E35116AF9799}"/>
          </ac:spMkLst>
        </pc:spChg>
        <pc:spChg chg="add del mod ord">
          <ac:chgData name="Ken Sykora" userId="731559a7222bd503" providerId="LiveId" clId="{0CD33600-76DE-479B-B388-73D3B8ABF2A3}" dt="2021-08-01T14:49:38.090" v="604" actId="6264"/>
          <ac:spMkLst>
            <pc:docMk/>
            <pc:sldMk cId="3711003116" sldId="272"/>
            <ac:spMk id="10" creationId="{E5A1964F-6C10-4EAE-9B13-5F822301F465}"/>
          </ac:spMkLst>
        </pc:spChg>
        <pc:spChg chg="add del mod ord">
          <ac:chgData name="Ken Sykora" userId="731559a7222bd503" providerId="LiveId" clId="{0CD33600-76DE-479B-B388-73D3B8ABF2A3}" dt="2021-08-01T14:49:48.384" v="605" actId="700"/>
          <ac:spMkLst>
            <pc:docMk/>
            <pc:sldMk cId="3711003116" sldId="272"/>
            <ac:spMk id="11" creationId="{72B74CB1-C3F6-4CEA-A2FF-F95B3D61011C}"/>
          </ac:spMkLst>
        </pc:spChg>
        <pc:spChg chg="add del mod ord">
          <ac:chgData name="Ken Sykora" userId="731559a7222bd503" providerId="LiveId" clId="{0CD33600-76DE-479B-B388-73D3B8ABF2A3}" dt="2021-08-01T14:49:48.384" v="605" actId="700"/>
          <ac:spMkLst>
            <pc:docMk/>
            <pc:sldMk cId="3711003116" sldId="272"/>
            <ac:spMk id="12" creationId="{8EFA06AD-5B49-4296-AAB9-DFCC288697C7}"/>
          </ac:spMkLst>
        </pc:spChg>
        <pc:spChg chg="add del mod ord">
          <ac:chgData name="Ken Sykora" userId="731559a7222bd503" providerId="LiveId" clId="{0CD33600-76DE-479B-B388-73D3B8ABF2A3}" dt="2021-08-01T14:50:25.646" v="606" actId="700"/>
          <ac:spMkLst>
            <pc:docMk/>
            <pc:sldMk cId="3711003116" sldId="272"/>
            <ac:spMk id="13" creationId="{B6867E8F-762C-4154-A58D-F636354ED1C4}"/>
          </ac:spMkLst>
        </pc:spChg>
        <pc:spChg chg="add del mod ord">
          <ac:chgData name="Ken Sykora" userId="731559a7222bd503" providerId="LiveId" clId="{0CD33600-76DE-479B-B388-73D3B8ABF2A3}" dt="2021-08-01T14:50:25.646" v="606" actId="700"/>
          <ac:spMkLst>
            <pc:docMk/>
            <pc:sldMk cId="3711003116" sldId="272"/>
            <ac:spMk id="14" creationId="{D1ADCD3B-B87D-479A-9D4F-0ECC58EE1D9B}"/>
          </ac:spMkLst>
        </pc:spChg>
        <pc:spChg chg="add mod ord">
          <ac:chgData name="Ken Sykora" userId="731559a7222bd503" providerId="LiveId" clId="{0CD33600-76DE-479B-B388-73D3B8ABF2A3}" dt="2021-08-01T14:56:56.803" v="1440" actId="1076"/>
          <ac:spMkLst>
            <pc:docMk/>
            <pc:sldMk cId="3711003116" sldId="272"/>
            <ac:spMk id="15" creationId="{01820B07-A90D-4A5D-AB3A-D84DB4CF6440}"/>
          </ac:spMkLst>
        </pc:spChg>
        <pc:spChg chg="add mod ord">
          <ac:chgData name="Ken Sykora" userId="731559a7222bd503" providerId="LiveId" clId="{0CD33600-76DE-479B-B388-73D3B8ABF2A3}" dt="2021-08-01T14:57:15.625" v="1448" actId="404"/>
          <ac:spMkLst>
            <pc:docMk/>
            <pc:sldMk cId="3711003116" sldId="272"/>
            <ac:spMk id="16" creationId="{59B220AF-2B26-4FA2-9FBA-49DAF4F3218E}"/>
          </ac:spMkLst>
        </pc:spChg>
      </pc:sldChg>
      <pc:sldChg chg="addSp delSp modSp new mod modClrScheme chgLayout">
        <pc:chgData name="Ken Sykora" userId="731559a7222bd503" providerId="LiveId" clId="{0CD33600-76DE-479B-B388-73D3B8ABF2A3}" dt="2021-08-01T15:02:28.186" v="1951" actId="20577"/>
        <pc:sldMkLst>
          <pc:docMk/>
          <pc:sldMk cId="3809748306" sldId="273"/>
        </pc:sldMkLst>
        <pc:spChg chg="del mod ord">
          <ac:chgData name="Ken Sykora" userId="731559a7222bd503" providerId="LiveId" clId="{0CD33600-76DE-479B-B388-73D3B8ABF2A3}" dt="2021-08-01T14:57:38.633" v="1450" actId="700"/>
          <ac:spMkLst>
            <pc:docMk/>
            <pc:sldMk cId="3809748306" sldId="273"/>
            <ac:spMk id="2" creationId="{1FD98181-ED9F-4D1A-AC8B-C76C47E388DC}"/>
          </ac:spMkLst>
        </pc:spChg>
        <pc:spChg chg="del mod ord">
          <ac:chgData name="Ken Sykora" userId="731559a7222bd503" providerId="LiveId" clId="{0CD33600-76DE-479B-B388-73D3B8ABF2A3}" dt="2021-08-01T14:57:38.633" v="1450" actId="700"/>
          <ac:spMkLst>
            <pc:docMk/>
            <pc:sldMk cId="3809748306" sldId="273"/>
            <ac:spMk id="3" creationId="{69273A4E-425E-40E0-98A2-0F5409757DCB}"/>
          </ac:spMkLst>
        </pc:spChg>
        <pc:spChg chg="mod ord">
          <ac:chgData name="Ken Sykora" userId="731559a7222bd503" providerId="LiveId" clId="{0CD33600-76DE-479B-B388-73D3B8ABF2A3}" dt="2021-08-01T15:00:17.008" v="1709" actId="20577"/>
          <ac:spMkLst>
            <pc:docMk/>
            <pc:sldMk cId="3809748306" sldId="273"/>
            <ac:spMk id="4" creationId="{79626FF2-7219-40C7-B0CB-335D7715C346}"/>
          </ac:spMkLst>
        </pc:spChg>
        <pc:spChg chg="mod ord">
          <ac:chgData name="Ken Sykora" userId="731559a7222bd503" providerId="LiveId" clId="{0CD33600-76DE-479B-B388-73D3B8ABF2A3}" dt="2021-08-01T15:00:14.840" v="1705" actId="20577"/>
          <ac:spMkLst>
            <pc:docMk/>
            <pc:sldMk cId="3809748306" sldId="273"/>
            <ac:spMk id="5" creationId="{43B1D117-FC16-45BE-B2F6-F13B36AC1962}"/>
          </ac:spMkLst>
        </pc:spChg>
        <pc:spChg chg="mod ord">
          <ac:chgData name="Ken Sykora" userId="731559a7222bd503" providerId="LiveId" clId="{0CD33600-76DE-479B-B388-73D3B8ABF2A3}" dt="2021-08-01T14:57:38.633" v="1450" actId="700"/>
          <ac:spMkLst>
            <pc:docMk/>
            <pc:sldMk cId="3809748306" sldId="273"/>
            <ac:spMk id="6" creationId="{709C99AA-A412-499A-9AF1-FEA0CB050F7A}"/>
          </ac:spMkLst>
        </pc:spChg>
        <pc:spChg chg="add mod ord">
          <ac:chgData name="Ken Sykora" userId="731559a7222bd503" providerId="LiveId" clId="{0CD33600-76DE-479B-B388-73D3B8ABF2A3}" dt="2021-08-01T14:57:46.144" v="1472" actId="20577"/>
          <ac:spMkLst>
            <pc:docMk/>
            <pc:sldMk cId="3809748306" sldId="273"/>
            <ac:spMk id="7" creationId="{BD767BDF-15C4-4D11-B51B-1A71C5DEDEE0}"/>
          </ac:spMkLst>
        </pc:spChg>
        <pc:spChg chg="add mod ord">
          <ac:chgData name="Ken Sykora" userId="731559a7222bd503" providerId="LiveId" clId="{0CD33600-76DE-479B-B388-73D3B8ABF2A3}" dt="2021-08-01T15:02:28.186" v="1951" actId="20577"/>
          <ac:spMkLst>
            <pc:docMk/>
            <pc:sldMk cId="3809748306" sldId="273"/>
            <ac:spMk id="8" creationId="{32E52566-F745-4A77-95D4-41B59564459A}"/>
          </ac:spMkLst>
        </pc:spChg>
      </pc:sldChg>
      <pc:sldChg chg="addSp delSp modSp new mod modClrScheme chgLayout">
        <pc:chgData name="Ken Sykora" userId="731559a7222bd503" providerId="LiveId" clId="{0CD33600-76DE-479B-B388-73D3B8ABF2A3}" dt="2021-08-04T02:00:03.466" v="2048" actId="1076"/>
        <pc:sldMkLst>
          <pc:docMk/>
          <pc:sldMk cId="838711495" sldId="274"/>
        </pc:sldMkLst>
        <pc:spChg chg="del mod ord">
          <ac:chgData name="Ken Sykora" userId="731559a7222bd503" providerId="LiveId" clId="{0CD33600-76DE-479B-B388-73D3B8ABF2A3}" dt="2021-08-01T15:03:05.188" v="1953" actId="700"/>
          <ac:spMkLst>
            <pc:docMk/>
            <pc:sldMk cId="838711495" sldId="274"/>
            <ac:spMk id="2" creationId="{3E074ACB-EB80-4314-A80D-81358B10F392}"/>
          </ac:spMkLst>
        </pc:spChg>
        <pc:spChg chg="del mod ord">
          <ac:chgData name="Ken Sykora" userId="731559a7222bd503" providerId="LiveId" clId="{0CD33600-76DE-479B-B388-73D3B8ABF2A3}" dt="2021-08-01T15:03:05.188" v="1953" actId="700"/>
          <ac:spMkLst>
            <pc:docMk/>
            <pc:sldMk cId="838711495" sldId="274"/>
            <ac:spMk id="3" creationId="{69CBF6B6-A96C-4AE3-9EA6-42260FEA0CDC}"/>
          </ac:spMkLst>
        </pc:spChg>
        <pc:spChg chg="mod ord">
          <ac:chgData name="Ken Sykora" userId="731559a7222bd503" providerId="LiveId" clId="{0CD33600-76DE-479B-B388-73D3B8ABF2A3}" dt="2021-08-04T01:59:45.726" v="2045" actId="20577"/>
          <ac:spMkLst>
            <pc:docMk/>
            <pc:sldMk cId="838711495" sldId="274"/>
            <ac:spMk id="4" creationId="{4E7DAF5D-8B45-4A6A-BE9A-A55442940F1F}"/>
          </ac:spMkLst>
        </pc:spChg>
        <pc:spChg chg="mod ord">
          <ac:chgData name="Ken Sykora" userId="731559a7222bd503" providerId="LiveId" clId="{0CD33600-76DE-479B-B388-73D3B8ABF2A3}" dt="2021-08-04T01:59:42.358" v="2041" actId="20577"/>
          <ac:spMkLst>
            <pc:docMk/>
            <pc:sldMk cId="838711495" sldId="274"/>
            <ac:spMk id="5" creationId="{2FF27041-3928-4B47-A177-4A91496F72C3}"/>
          </ac:spMkLst>
        </pc:spChg>
        <pc:spChg chg="mod ord">
          <ac:chgData name="Ken Sykora" userId="731559a7222bd503" providerId="LiveId" clId="{0CD33600-76DE-479B-B388-73D3B8ABF2A3}" dt="2021-08-01T15:03:05.188" v="1953" actId="700"/>
          <ac:spMkLst>
            <pc:docMk/>
            <pc:sldMk cId="838711495" sldId="274"/>
            <ac:spMk id="6" creationId="{010CBDEE-42AD-47F2-9BF8-35558336E6C0}"/>
          </ac:spMkLst>
        </pc:spChg>
        <pc:spChg chg="add mod ord">
          <ac:chgData name="Ken Sykora" userId="731559a7222bd503" providerId="LiveId" clId="{0CD33600-76DE-479B-B388-73D3B8ABF2A3}" dt="2021-08-01T15:03:17.487" v="1966" actId="20577"/>
          <ac:spMkLst>
            <pc:docMk/>
            <pc:sldMk cId="838711495" sldId="274"/>
            <ac:spMk id="7" creationId="{EB31C659-5669-4792-BBA4-8BFAE7D956EA}"/>
          </ac:spMkLst>
        </pc:spChg>
        <pc:spChg chg="add mod ord">
          <ac:chgData name="Ken Sykora" userId="731559a7222bd503" providerId="LiveId" clId="{0CD33600-76DE-479B-B388-73D3B8ABF2A3}" dt="2021-08-01T15:04:42.164" v="1986" actId="14100"/>
          <ac:spMkLst>
            <pc:docMk/>
            <pc:sldMk cId="838711495" sldId="274"/>
            <ac:spMk id="8" creationId="{59C8ACD5-5C04-4245-B546-224609A2C70E}"/>
          </ac:spMkLst>
        </pc:spChg>
        <pc:spChg chg="add del">
          <ac:chgData name="Ken Sykora" userId="731559a7222bd503" providerId="LiveId" clId="{0CD33600-76DE-479B-B388-73D3B8ABF2A3}" dt="2021-08-01T15:03:34.770" v="1968" actId="22"/>
          <ac:spMkLst>
            <pc:docMk/>
            <pc:sldMk cId="838711495" sldId="274"/>
            <ac:spMk id="10" creationId="{77CD26C5-9B2E-4A99-9C73-0FFB18A408BC}"/>
          </ac:spMkLst>
        </pc:spChg>
        <pc:picChg chg="add mod">
          <ac:chgData name="Ken Sykora" userId="731559a7222bd503" providerId="LiveId" clId="{0CD33600-76DE-479B-B388-73D3B8ABF2A3}" dt="2021-08-04T02:00:03.466" v="2048" actId="1076"/>
          <ac:picMkLst>
            <pc:docMk/>
            <pc:sldMk cId="838711495" sldId="274"/>
            <ac:picMk id="3" creationId="{2FEB221B-6068-48D1-8275-D1835FEEA900}"/>
          </ac:picMkLst>
        </pc:picChg>
        <pc:picChg chg="add mod">
          <ac:chgData name="Ken Sykora" userId="731559a7222bd503" providerId="LiveId" clId="{0CD33600-76DE-479B-B388-73D3B8ABF2A3}" dt="2021-08-01T15:03:48.779" v="1973" actId="1076"/>
          <ac:picMkLst>
            <pc:docMk/>
            <pc:sldMk cId="838711495" sldId="274"/>
            <ac:picMk id="2050" creationId="{41E28E55-9BF0-46D3-85EA-BF9494D40484}"/>
          </ac:picMkLst>
        </pc:picChg>
      </pc:sldChg>
      <pc:sldChg chg="addSp delSp modSp new mod chgLayout">
        <pc:chgData name="Ken Sykora" userId="731559a7222bd503" providerId="LiveId" clId="{0CD33600-76DE-479B-B388-73D3B8ABF2A3}" dt="2021-08-04T04:27:45.220" v="2639" actId="20577"/>
        <pc:sldMkLst>
          <pc:docMk/>
          <pc:sldMk cId="2168941721" sldId="275"/>
        </pc:sldMkLst>
        <pc:spChg chg="del mod ord">
          <ac:chgData name="Ken Sykora" userId="731559a7222bd503" providerId="LiveId" clId="{0CD33600-76DE-479B-B388-73D3B8ABF2A3}" dt="2021-08-04T02:00:18.214" v="2050" actId="700"/>
          <ac:spMkLst>
            <pc:docMk/>
            <pc:sldMk cId="2168941721" sldId="275"/>
            <ac:spMk id="2" creationId="{FC995609-6B73-4BCD-A3CA-7A2139B835EE}"/>
          </ac:spMkLst>
        </pc:spChg>
        <pc:spChg chg="del">
          <ac:chgData name="Ken Sykora" userId="731559a7222bd503" providerId="LiveId" clId="{0CD33600-76DE-479B-B388-73D3B8ABF2A3}" dt="2021-08-04T02:00:18.214" v="2050" actId="700"/>
          <ac:spMkLst>
            <pc:docMk/>
            <pc:sldMk cId="2168941721" sldId="275"/>
            <ac:spMk id="3" creationId="{6F96445A-FA2C-49BD-B0AB-42D757F9CB78}"/>
          </ac:spMkLst>
        </pc:spChg>
        <pc:spChg chg="mod ord">
          <ac:chgData name="Ken Sykora" userId="731559a7222bd503" providerId="LiveId" clId="{0CD33600-76DE-479B-B388-73D3B8ABF2A3}" dt="2021-08-04T04:27:40.965" v="2619" actId="20577"/>
          <ac:spMkLst>
            <pc:docMk/>
            <pc:sldMk cId="2168941721" sldId="275"/>
            <ac:spMk id="4" creationId="{85F16FE5-371C-4669-83C1-B82882FAEDE9}"/>
          </ac:spMkLst>
        </pc:spChg>
        <pc:spChg chg="mod ord">
          <ac:chgData name="Ken Sykora" userId="731559a7222bd503" providerId="LiveId" clId="{0CD33600-76DE-479B-B388-73D3B8ABF2A3}" dt="2021-08-04T04:27:45.220" v="2639" actId="20577"/>
          <ac:spMkLst>
            <pc:docMk/>
            <pc:sldMk cId="2168941721" sldId="275"/>
            <ac:spMk id="5" creationId="{388CA148-8ECA-42A9-8554-9F9C2662057D}"/>
          </ac:spMkLst>
        </pc:spChg>
        <pc:spChg chg="mod ord">
          <ac:chgData name="Ken Sykora" userId="731559a7222bd503" providerId="LiveId" clId="{0CD33600-76DE-479B-B388-73D3B8ABF2A3}" dt="2021-08-04T02:00:18.214" v="2050" actId="700"/>
          <ac:spMkLst>
            <pc:docMk/>
            <pc:sldMk cId="2168941721" sldId="275"/>
            <ac:spMk id="6" creationId="{F961228D-9F81-4302-85D8-47352A7B86E2}"/>
          </ac:spMkLst>
        </pc:spChg>
        <pc:spChg chg="add mod ord">
          <ac:chgData name="Ken Sykora" userId="731559a7222bd503" providerId="LiveId" clId="{0CD33600-76DE-479B-B388-73D3B8ABF2A3}" dt="2021-08-04T02:00:23.646" v="2064" actId="20577"/>
          <ac:spMkLst>
            <pc:docMk/>
            <pc:sldMk cId="2168941721" sldId="275"/>
            <ac:spMk id="7" creationId="{0B6106FE-D786-462F-975A-C335E90898BE}"/>
          </ac:spMkLst>
        </pc:spChg>
        <pc:spChg chg="add del mod ord">
          <ac:chgData name="Ken Sykora" userId="731559a7222bd503" providerId="LiveId" clId="{0CD33600-76DE-479B-B388-73D3B8ABF2A3}" dt="2021-08-04T02:00:42.257" v="2067" actId="3680"/>
          <ac:spMkLst>
            <pc:docMk/>
            <pc:sldMk cId="2168941721" sldId="275"/>
            <ac:spMk id="8" creationId="{6EAF80FA-8193-4EF7-A540-B767D2E9036E}"/>
          </ac:spMkLst>
        </pc:spChg>
        <pc:spChg chg="add mod">
          <ac:chgData name="Ken Sykora" userId="731559a7222bd503" providerId="LiveId" clId="{0CD33600-76DE-479B-B388-73D3B8ABF2A3}" dt="2021-08-04T04:15:29.833" v="2529" actId="20577"/>
          <ac:spMkLst>
            <pc:docMk/>
            <pc:sldMk cId="2168941721" sldId="275"/>
            <ac:spMk id="11" creationId="{9EE8B45B-AA73-4059-8A68-B25F0BD507BF}"/>
          </ac:spMkLst>
        </pc:spChg>
        <pc:graphicFrameChg chg="add del mod ord modGraphic">
          <ac:chgData name="Ken Sykora" userId="731559a7222bd503" providerId="LiveId" clId="{0CD33600-76DE-479B-B388-73D3B8ABF2A3}" dt="2021-08-04T02:00:37.291" v="2066" actId="3680"/>
          <ac:graphicFrameMkLst>
            <pc:docMk/>
            <pc:sldMk cId="2168941721" sldId="275"/>
            <ac:graphicFrameMk id="9" creationId="{6DDAB316-8E11-4F15-B8D6-43606FEFCE6B}"/>
          </ac:graphicFrameMkLst>
        </pc:graphicFrameChg>
        <pc:graphicFrameChg chg="add mod ord modGraphic">
          <ac:chgData name="Ken Sykora" userId="731559a7222bd503" providerId="LiveId" clId="{0CD33600-76DE-479B-B388-73D3B8ABF2A3}" dt="2021-08-04T03:04:37.486" v="2527" actId="14734"/>
          <ac:graphicFrameMkLst>
            <pc:docMk/>
            <pc:sldMk cId="2168941721" sldId="275"/>
            <ac:graphicFrameMk id="10" creationId="{4262BBFB-C37D-46B8-BCAE-E42C4B9ABBFE}"/>
          </ac:graphicFrameMkLst>
        </pc:graphicFrameChg>
      </pc:sldChg>
      <pc:sldChg chg="new del">
        <pc:chgData name="Ken Sykora" userId="731559a7222bd503" providerId="LiveId" clId="{0CD33600-76DE-479B-B388-73D3B8ABF2A3}" dt="2021-08-04T04:26:23.099" v="2530" actId="2696"/>
        <pc:sldMkLst>
          <pc:docMk/>
          <pc:sldMk cId="1887378126" sldId="276"/>
        </pc:sldMkLst>
      </pc:sldChg>
      <pc:sldChg chg="addSp delSp modSp new mod modClrScheme chgLayout">
        <pc:chgData name="Ken Sykora" userId="731559a7222bd503" providerId="LiveId" clId="{0CD33600-76DE-479B-B388-73D3B8ABF2A3}" dt="2021-08-04T04:27:35.860" v="2615" actId="20577"/>
        <pc:sldMkLst>
          <pc:docMk/>
          <pc:sldMk cId="3555948746" sldId="276"/>
        </pc:sldMkLst>
        <pc:spChg chg="del mod ord">
          <ac:chgData name="Ken Sykora" userId="731559a7222bd503" providerId="LiveId" clId="{0CD33600-76DE-479B-B388-73D3B8ABF2A3}" dt="2021-08-04T04:26:43.714" v="2532" actId="700"/>
          <ac:spMkLst>
            <pc:docMk/>
            <pc:sldMk cId="3555948746" sldId="276"/>
            <ac:spMk id="2" creationId="{C92052C8-2C3B-40ED-8082-BB3E701FD542}"/>
          </ac:spMkLst>
        </pc:spChg>
        <pc:spChg chg="del mod ord">
          <ac:chgData name="Ken Sykora" userId="731559a7222bd503" providerId="LiveId" clId="{0CD33600-76DE-479B-B388-73D3B8ABF2A3}" dt="2021-08-04T04:26:43.714" v="2532" actId="700"/>
          <ac:spMkLst>
            <pc:docMk/>
            <pc:sldMk cId="3555948746" sldId="276"/>
            <ac:spMk id="3" creationId="{D01E35D2-E8A3-4F80-954D-FEC36A75CB51}"/>
          </ac:spMkLst>
        </pc:spChg>
        <pc:spChg chg="mod ord">
          <ac:chgData name="Ken Sykora" userId="731559a7222bd503" providerId="LiveId" clId="{0CD33600-76DE-479B-B388-73D3B8ABF2A3}" dt="2021-08-04T04:27:35.860" v="2615" actId="20577"/>
          <ac:spMkLst>
            <pc:docMk/>
            <pc:sldMk cId="3555948746" sldId="276"/>
            <ac:spMk id="4" creationId="{853D9D88-8492-4BB4-B163-8C396B8D883F}"/>
          </ac:spMkLst>
        </pc:spChg>
        <pc:spChg chg="mod ord">
          <ac:chgData name="Ken Sykora" userId="731559a7222bd503" providerId="LiveId" clId="{0CD33600-76DE-479B-B388-73D3B8ABF2A3}" dt="2021-08-04T04:27:32.957" v="2611" actId="20577"/>
          <ac:spMkLst>
            <pc:docMk/>
            <pc:sldMk cId="3555948746" sldId="276"/>
            <ac:spMk id="5" creationId="{A11E379D-8600-4E62-9FBE-77FD4A7AC72B}"/>
          </ac:spMkLst>
        </pc:spChg>
        <pc:spChg chg="mod ord">
          <ac:chgData name="Ken Sykora" userId="731559a7222bd503" providerId="LiveId" clId="{0CD33600-76DE-479B-B388-73D3B8ABF2A3}" dt="2021-08-04T04:26:43.714" v="2532" actId="700"/>
          <ac:spMkLst>
            <pc:docMk/>
            <pc:sldMk cId="3555948746" sldId="276"/>
            <ac:spMk id="6" creationId="{BAE49CD1-E586-49E0-B080-28AFB246E6D2}"/>
          </ac:spMkLst>
        </pc:spChg>
        <pc:spChg chg="add mod ord">
          <ac:chgData name="Ken Sykora" userId="731559a7222bd503" providerId="LiveId" clId="{0CD33600-76DE-479B-B388-73D3B8ABF2A3}" dt="2021-08-04T04:27:23.316" v="2587" actId="1076"/>
          <ac:spMkLst>
            <pc:docMk/>
            <pc:sldMk cId="3555948746" sldId="276"/>
            <ac:spMk id="7" creationId="{8F35B438-7A0F-42B2-9E4E-CA52FE464059}"/>
          </ac:spMkLst>
        </pc:spChg>
        <pc:spChg chg="add del mod ord">
          <ac:chgData name="Ken Sykora" userId="731559a7222bd503" providerId="LiveId" clId="{0CD33600-76DE-479B-B388-73D3B8ABF2A3}" dt="2021-08-04T04:27:20.887" v="2586" actId="478"/>
          <ac:spMkLst>
            <pc:docMk/>
            <pc:sldMk cId="3555948746" sldId="276"/>
            <ac:spMk id="8" creationId="{0EC76D99-D81A-42EC-957E-6CDC3613740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89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Terraforming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Ken Sykora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32097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A Simple Example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Which Tool and Why?</a:t>
            </a:r>
          </a:p>
          <a:p>
            <a:r>
              <a:rPr lang="en-US" dirty="0"/>
              <a:t>An Intermediate Example</a:t>
            </a:r>
          </a:p>
          <a:p>
            <a:r>
              <a:rPr lang="en-US" dirty="0"/>
              <a:t>Hybrid Cloud</a:t>
            </a:r>
          </a:p>
          <a:p>
            <a:r>
              <a:rPr lang="en-US" dirty="0"/>
              <a:t>An Advanced Example</a:t>
            </a:r>
          </a:p>
          <a:p>
            <a:r>
              <a:rPr lang="en-US" dirty="0"/>
              <a:t>ADO Pipelines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Terraforming Azure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About Myself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0464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Architect, focus on scalable cloud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Development background (App Dev)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Gamer and Hobbyist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Wisconsin Sports Fan (don’t @ 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Terraforming Azure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78C0E6-EE33-40AD-A8DA-0C1ABEF50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712" y="758750"/>
            <a:ext cx="4011556" cy="534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1820B07-A90D-4A5D-AB3A-D84DB4CF6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873614"/>
            <a:ext cx="6007652" cy="1524735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9B220AF-2B26-4FA2-9FBA-49DAF4F32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6140174" cy="2804888"/>
          </a:xfrm>
        </p:spPr>
        <p:txBody>
          <a:bodyPr>
            <a:normAutofit/>
          </a:bodyPr>
          <a:lstStyle/>
          <a:p>
            <a:r>
              <a:rPr lang="en-US" dirty="0"/>
              <a:t>Cloud configuration is </a:t>
            </a:r>
            <a:r>
              <a:rPr lang="en-US" sz="2000" dirty="0"/>
              <a:t>complicated</a:t>
            </a:r>
            <a:r>
              <a:rPr lang="en-US" dirty="0"/>
              <a:t> and </a:t>
            </a:r>
            <a:r>
              <a:rPr lang="en-US" sz="2000" dirty="0"/>
              <a:t>nuanced</a:t>
            </a:r>
            <a:r>
              <a:rPr lang="en-US" dirty="0"/>
              <a:t>. </a:t>
            </a:r>
          </a:p>
          <a:p>
            <a:r>
              <a:rPr lang="en-US" dirty="0"/>
              <a:t>Managing individual resources through a tool is not a scalable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inevitably leave discrepancies in resources that should be the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challenging to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Throws open the door for human error.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9AD19-BECD-4C59-BBBA-1DF574D87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F1ADB-CF76-4FA9-B543-942D5C1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Terraforming Azure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F4E96-74E9-4F50-BDAB-6187A0C2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0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767BDF-15C4-4D11-B51B-1A71C5DE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2E52566-F745-4A77-95D4-41B595644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3"/>
            <a:ext cx="5606360" cy="2623485"/>
          </a:xfrm>
        </p:spPr>
        <p:txBody>
          <a:bodyPr>
            <a:normAutofit/>
          </a:bodyPr>
          <a:lstStyle/>
          <a:p>
            <a:r>
              <a:rPr lang="en-US" dirty="0"/>
              <a:t>Tools that enable “Infrastructure as Code” (IAC) promise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Capture systems configuration in a centralized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Protect and correct configuration “drift”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a means to review changes (via existing code review and CI/CD pipeline tools)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a means to automate deployment of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26FF2-7219-40C7-B0CB-335D7715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1D117-FC16-45BE-B2F6-F13B36AC1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Terraforming Azure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C99AA-A412-499A-9AF1-FEA0CB05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4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31C659-5669-4792-BBA4-8BFAE7D95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1594013"/>
            <a:ext cx="6696075" cy="470367"/>
          </a:xfrm>
        </p:spPr>
        <p:txBody>
          <a:bodyPr>
            <a:normAutofit fontScale="90000"/>
          </a:bodyPr>
          <a:lstStyle/>
          <a:p>
            <a:r>
              <a:rPr lang="en-US" dirty="0"/>
              <a:t>Terraform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9C8ACD5-5C04-4245-B546-224609A2C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7249" y="2285603"/>
            <a:ext cx="6696074" cy="10178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Terraform is an open-source infrastructure as code software tool that provides a consistent CLI workflow to manage hundreds of cloud services. Terraform codifies cloud APIs into declarative configuration files.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DAF5D-8B45-4A6A-BE9A-A5544294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27041-3928-4B47-A177-4A91496F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Terraforming Azure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CBDEE-42AD-47F2-9BF8-35558336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 descr="Terraform Logos - Terraform by HashiCorp | Logos, Brand guidelines, Square  logo">
            <a:extLst>
              <a:ext uri="{FF2B5EF4-FFF2-40B4-BE49-F238E27FC236}">
                <a16:creationId xmlns:a16="http://schemas.microsoft.com/office/drawing/2014/main" id="{41E28E55-9BF0-46D3-85EA-BF9494D40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29" y="1594013"/>
            <a:ext cx="3372971" cy="337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FEB221B-6068-48D1-8275-D1835FEEA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733" y="3441675"/>
            <a:ext cx="6498055" cy="277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1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B6106FE-D786-462F-975A-C335E908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Terraform?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262BBFB-C37D-46B8-BCAE-E42C4B9ABBFE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182740713"/>
              </p:ext>
            </p:extLst>
          </p:nvPr>
        </p:nvGraphicFramePr>
        <p:xfrm>
          <a:off x="838200" y="2111375"/>
          <a:ext cx="10515596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52864">
                  <a:extLst>
                    <a:ext uri="{9D8B030D-6E8A-4147-A177-3AD203B41FA5}">
                      <a16:colId xmlns:a16="http://schemas.microsoft.com/office/drawing/2014/main" val="595790001"/>
                    </a:ext>
                  </a:extLst>
                </a:gridCol>
                <a:gridCol w="2204934">
                  <a:extLst>
                    <a:ext uri="{9D8B030D-6E8A-4147-A177-3AD203B41FA5}">
                      <a16:colId xmlns:a16="http://schemas.microsoft.com/office/drawing/2014/main" val="3302069145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4227325361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936835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Terraform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BICEP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1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 1 Support for Azure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❌ (4-8 weeks)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599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Microsoft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010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Azure AD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06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 Cloud &amp; Hybrid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(maybe with Azure ARC in the future?)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24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“The Delete Problem”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39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Battle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36288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16FE5-371C-4669-83C1-B82882FAE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CA148-8ECA-42A9-8554-9F9C2662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Terraforming Azure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1228D-9F81-4302-85D8-47352A7B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E8B45B-AA73-4059-8A68-B25F0BD507BF}"/>
              </a:ext>
            </a:extLst>
          </p:cNvPr>
          <p:cNvSpPr txBox="1"/>
          <p:nvPr/>
        </p:nvSpPr>
        <p:spPr>
          <a:xfrm>
            <a:off x="838200" y="5394485"/>
            <a:ext cx="663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Folks, these are just my opinions. Please @ me</a:t>
            </a:r>
          </a:p>
        </p:txBody>
      </p:sp>
    </p:spTree>
    <p:extLst>
      <p:ext uri="{BB962C8B-B14F-4D97-AF65-F5344CB8AC3E}">
        <p14:creationId xmlns:p14="http://schemas.microsoft.com/office/powerpoint/2010/main" val="2168941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F35B438-7A0F-42B2-9E4E-CA52FE464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5982" y="2571234"/>
            <a:ext cx="4179570" cy="1715531"/>
          </a:xfrm>
        </p:spPr>
        <p:txBody>
          <a:bodyPr/>
          <a:lstStyle/>
          <a:p>
            <a:r>
              <a:rPr lang="en-US" dirty="0"/>
              <a:t>Less talk more </a:t>
            </a:r>
            <a:r>
              <a:rPr lang="en-US" sz="2800" dirty="0"/>
              <a:t>(infrastructure as) </a:t>
            </a:r>
            <a:r>
              <a:rPr lang="en-US" dirty="0"/>
              <a:t>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D9D88-8492-4BB4-B163-8C396B8D883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774825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E379D-8600-4E62-9FBE-77FD4A7AC72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9531350" y="6356350"/>
            <a:ext cx="2660650" cy="365125"/>
          </a:xfrm>
        </p:spPr>
        <p:txBody>
          <a:bodyPr/>
          <a:lstStyle/>
          <a:p>
            <a:r>
              <a:rPr lang="en-US" dirty="0"/>
              <a:t>Terraforming Azure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49CD1-E586-49E0-B080-28AFB246E6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17175" y="6356350"/>
            <a:ext cx="17748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4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Ken Sykora</a:t>
            </a:r>
          </a:p>
          <a:p>
            <a:r>
              <a:rPr lang="en-US" dirty="0"/>
              <a:t>@kensykora</a:t>
            </a:r>
          </a:p>
          <a:p>
            <a:r>
              <a:rPr lang="en-US" dirty="0"/>
              <a:t>www.contoso.com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Terraforming Azure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{99FBA94F-D61C-4FC4-805E-0955EBC1B1CF}tf67328976_win32</Template>
  <TotalTime>185</TotalTime>
  <Words>306</Words>
  <Application>Microsoft Office PowerPoint</Application>
  <PresentationFormat>Widescreen</PresentationFormat>
  <Paragraphs>89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Office Theme</vt:lpstr>
      <vt:lpstr>Terraforming azure</vt:lpstr>
      <vt:lpstr>AGENDA</vt:lpstr>
      <vt:lpstr>About Myself</vt:lpstr>
      <vt:lpstr>Problem statement</vt:lpstr>
      <vt:lpstr>Infrastructure as code</vt:lpstr>
      <vt:lpstr>Terraform</vt:lpstr>
      <vt:lpstr>Why Terraform?</vt:lpstr>
      <vt:lpstr>Less talk more (infrastructure as) code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Ken Sykora</dc:creator>
  <cp:lastModifiedBy>Ken Sykora</cp:lastModifiedBy>
  <cp:revision>1</cp:revision>
  <dcterms:created xsi:type="dcterms:W3CDTF">2021-08-01T14:38:14Z</dcterms:created>
  <dcterms:modified xsi:type="dcterms:W3CDTF">2021-08-05T20:47:47Z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