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5" r:id="rId6"/>
    <p:sldId id="259" r:id="rId7"/>
    <p:sldId id="261" r:id="rId8"/>
    <p:sldId id="268" r:id="rId9"/>
    <p:sldId id="266" r:id="rId10"/>
    <p:sldId id="263" r:id="rId11"/>
    <p:sldId id="270" r:id="rId12"/>
    <p:sldId id="264" r:id="rId13"/>
    <p:sldId id="271" r:id="rId14"/>
    <p:sldId id="278" r:id="rId15"/>
    <p:sldId id="272" r:id="rId16"/>
    <p:sldId id="292" r:id="rId17"/>
    <p:sldId id="275" r:id="rId18"/>
    <p:sldId id="279" r:id="rId19"/>
    <p:sldId id="276" r:id="rId20"/>
    <p:sldId id="274" r:id="rId21"/>
    <p:sldId id="277" r:id="rId22"/>
    <p:sldId id="293" r:id="rId23"/>
    <p:sldId id="280" r:id="rId24"/>
    <p:sldId id="283" r:id="rId25"/>
    <p:sldId id="294" r:id="rId26"/>
    <p:sldId id="288" r:id="rId27"/>
    <p:sldId id="284" r:id="rId28"/>
    <p:sldId id="289" r:id="rId29"/>
    <p:sldId id="285" r:id="rId30"/>
    <p:sldId id="290" r:id="rId31"/>
    <p:sldId id="291" r:id="rId32"/>
    <p:sldId id="281" r:id="rId33"/>
    <p:sldId id="282" r:id="rId34"/>
    <p:sldId id="287" r:id="rId35"/>
    <p:sldId id="286"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1"/>
  </p:normalViewPr>
  <p:slideViewPr>
    <p:cSldViewPr snapToGrid="0" snapToObjects="1">
      <p:cViewPr varScale="1">
        <p:scale>
          <a:sx n="110" d="100"/>
          <a:sy n="110" d="100"/>
        </p:scale>
        <p:origin x="1680" y="1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CA4A04-D8AC-D04E-8267-2C111FCE0A10}" type="doc">
      <dgm:prSet loTypeId="urn:microsoft.com/office/officeart/2005/8/layout/pyramid3" loCatId="" qsTypeId="urn:microsoft.com/office/officeart/2005/8/quickstyle/simple4" qsCatId="simple" csTypeId="urn:microsoft.com/office/officeart/2005/8/colors/accent1_2" csCatId="accent1" phldr="1"/>
      <dgm:spPr/>
    </dgm:pt>
    <dgm:pt modelId="{4C7DAC6A-74DF-A34D-AEA4-BD46BADAE168}">
      <dgm:prSet phldrT="[Text]" custT="1"/>
      <dgm:spPr/>
      <dgm:t>
        <a:bodyPr/>
        <a:lstStyle/>
        <a:p>
          <a:r>
            <a:rPr lang="en-US" sz="1800" dirty="0"/>
            <a:t>The problem, broad terms</a:t>
          </a:r>
        </a:p>
      </dgm:t>
    </dgm:pt>
    <dgm:pt modelId="{498D0692-C76D-5B43-B925-AA3D719E5981}" type="parTrans" cxnId="{9F8F6A41-CA5D-DF46-B032-55F7C286EEAF}">
      <dgm:prSet/>
      <dgm:spPr/>
      <dgm:t>
        <a:bodyPr/>
        <a:lstStyle/>
        <a:p>
          <a:endParaRPr lang="en-US"/>
        </a:p>
      </dgm:t>
    </dgm:pt>
    <dgm:pt modelId="{FA0EBEEE-A6E0-924E-8FA5-FD1B89A02BF3}" type="sibTrans" cxnId="{9F8F6A41-CA5D-DF46-B032-55F7C286EEAF}">
      <dgm:prSet/>
      <dgm:spPr/>
      <dgm:t>
        <a:bodyPr/>
        <a:lstStyle/>
        <a:p>
          <a:endParaRPr lang="en-US"/>
        </a:p>
      </dgm:t>
    </dgm:pt>
    <dgm:pt modelId="{361AE386-1B2F-8B4B-B81E-4C10ADB8639C}">
      <dgm:prSet phldrT="[Text]" custT="1"/>
      <dgm:spPr/>
      <dgm:t>
        <a:bodyPr/>
        <a:lstStyle/>
        <a:p>
          <a:r>
            <a:rPr lang="en-US" sz="1800" dirty="0"/>
            <a:t>What others have  done</a:t>
          </a:r>
        </a:p>
      </dgm:t>
    </dgm:pt>
    <dgm:pt modelId="{2155AE95-5A14-5A4C-9EFD-BABCAF8CE008}" type="parTrans" cxnId="{64F39F4D-C0B6-324A-9D4D-42F2BC4449D0}">
      <dgm:prSet/>
      <dgm:spPr/>
      <dgm:t>
        <a:bodyPr/>
        <a:lstStyle/>
        <a:p>
          <a:endParaRPr lang="en-US"/>
        </a:p>
      </dgm:t>
    </dgm:pt>
    <dgm:pt modelId="{660328F7-51E4-E245-93CF-D64C0924EAA9}" type="sibTrans" cxnId="{64F39F4D-C0B6-324A-9D4D-42F2BC4449D0}">
      <dgm:prSet/>
      <dgm:spPr/>
      <dgm:t>
        <a:bodyPr/>
        <a:lstStyle/>
        <a:p>
          <a:endParaRPr lang="en-US"/>
        </a:p>
      </dgm:t>
    </dgm:pt>
    <dgm:pt modelId="{11C62930-A34B-0645-BECA-A73B4B2DB405}">
      <dgm:prSet phldrT="[Text]" custT="1"/>
      <dgm:spPr/>
      <dgm:t>
        <a:bodyPr/>
        <a:lstStyle/>
        <a:p>
          <a:r>
            <a:rPr lang="en-US" sz="1800" dirty="0"/>
            <a:t>What you will do and how</a:t>
          </a:r>
        </a:p>
      </dgm:t>
    </dgm:pt>
    <dgm:pt modelId="{8142BB17-4D76-294C-B5A0-76BF61DEAFEA}" type="parTrans" cxnId="{AD0BA015-1CC5-2342-9DF5-848DEA7B8F2D}">
      <dgm:prSet/>
      <dgm:spPr/>
      <dgm:t>
        <a:bodyPr/>
        <a:lstStyle/>
        <a:p>
          <a:endParaRPr lang="en-US"/>
        </a:p>
      </dgm:t>
    </dgm:pt>
    <dgm:pt modelId="{D71D5D69-983B-D844-A5D2-516FA9C760DE}" type="sibTrans" cxnId="{AD0BA015-1CC5-2342-9DF5-848DEA7B8F2D}">
      <dgm:prSet/>
      <dgm:spPr/>
      <dgm:t>
        <a:bodyPr/>
        <a:lstStyle/>
        <a:p>
          <a:endParaRPr lang="en-US"/>
        </a:p>
      </dgm:t>
    </dgm:pt>
    <dgm:pt modelId="{83924963-D658-FF47-B75E-A0113D651CD3}" type="pres">
      <dgm:prSet presAssocID="{5CCA4A04-D8AC-D04E-8267-2C111FCE0A10}" presName="Name0" presStyleCnt="0">
        <dgm:presLayoutVars>
          <dgm:dir/>
          <dgm:animLvl val="lvl"/>
          <dgm:resizeHandles val="exact"/>
        </dgm:presLayoutVars>
      </dgm:prSet>
      <dgm:spPr/>
    </dgm:pt>
    <dgm:pt modelId="{529E9A5D-C705-4B46-A073-6ECECA7E9265}" type="pres">
      <dgm:prSet presAssocID="{4C7DAC6A-74DF-A34D-AEA4-BD46BADAE168}" presName="Name8" presStyleCnt="0"/>
      <dgm:spPr/>
    </dgm:pt>
    <dgm:pt modelId="{3B3EAA39-1555-3D4B-88A6-BD46231B2712}" type="pres">
      <dgm:prSet presAssocID="{4C7DAC6A-74DF-A34D-AEA4-BD46BADAE168}" presName="level" presStyleLbl="node1" presStyleIdx="0" presStyleCnt="3">
        <dgm:presLayoutVars>
          <dgm:chMax val="1"/>
          <dgm:bulletEnabled val="1"/>
        </dgm:presLayoutVars>
      </dgm:prSet>
      <dgm:spPr/>
    </dgm:pt>
    <dgm:pt modelId="{2ACE8E2C-782A-1044-83F5-0C28B18FD3A5}" type="pres">
      <dgm:prSet presAssocID="{4C7DAC6A-74DF-A34D-AEA4-BD46BADAE168}" presName="levelTx" presStyleLbl="revTx" presStyleIdx="0" presStyleCnt="0">
        <dgm:presLayoutVars>
          <dgm:chMax val="1"/>
          <dgm:bulletEnabled val="1"/>
        </dgm:presLayoutVars>
      </dgm:prSet>
      <dgm:spPr/>
    </dgm:pt>
    <dgm:pt modelId="{61491294-9B01-A44D-80C3-55DA4F7FCC31}" type="pres">
      <dgm:prSet presAssocID="{361AE386-1B2F-8B4B-B81E-4C10ADB8639C}" presName="Name8" presStyleCnt="0"/>
      <dgm:spPr/>
    </dgm:pt>
    <dgm:pt modelId="{055B9FC5-5C0C-A64D-B4D3-F075E1E733AB}" type="pres">
      <dgm:prSet presAssocID="{361AE386-1B2F-8B4B-B81E-4C10ADB8639C}" presName="level" presStyleLbl="node1" presStyleIdx="1" presStyleCnt="3" custLinFactNeighborY="-1875">
        <dgm:presLayoutVars>
          <dgm:chMax val="1"/>
          <dgm:bulletEnabled val="1"/>
        </dgm:presLayoutVars>
      </dgm:prSet>
      <dgm:spPr/>
    </dgm:pt>
    <dgm:pt modelId="{8D696B43-ABE9-4A4F-A318-BD4B28DC7742}" type="pres">
      <dgm:prSet presAssocID="{361AE386-1B2F-8B4B-B81E-4C10ADB8639C}" presName="levelTx" presStyleLbl="revTx" presStyleIdx="0" presStyleCnt="0">
        <dgm:presLayoutVars>
          <dgm:chMax val="1"/>
          <dgm:bulletEnabled val="1"/>
        </dgm:presLayoutVars>
      </dgm:prSet>
      <dgm:spPr/>
    </dgm:pt>
    <dgm:pt modelId="{62440A8F-913C-A045-A068-AE4DC982EC34}" type="pres">
      <dgm:prSet presAssocID="{11C62930-A34B-0645-BECA-A73B4B2DB405}" presName="Name8" presStyleCnt="0"/>
      <dgm:spPr/>
    </dgm:pt>
    <dgm:pt modelId="{1F40602B-0768-0642-8CB9-9192B3ED66BE}" type="pres">
      <dgm:prSet presAssocID="{11C62930-A34B-0645-BECA-A73B4B2DB405}" presName="level" presStyleLbl="node1" presStyleIdx="2" presStyleCnt="3" custScaleY="49908">
        <dgm:presLayoutVars>
          <dgm:chMax val="1"/>
          <dgm:bulletEnabled val="1"/>
        </dgm:presLayoutVars>
      </dgm:prSet>
      <dgm:spPr/>
    </dgm:pt>
    <dgm:pt modelId="{0B6B659E-EFE1-834B-B8EA-3DC408B4FB21}" type="pres">
      <dgm:prSet presAssocID="{11C62930-A34B-0645-BECA-A73B4B2DB405}" presName="levelTx" presStyleLbl="revTx" presStyleIdx="0" presStyleCnt="0">
        <dgm:presLayoutVars>
          <dgm:chMax val="1"/>
          <dgm:bulletEnabled val="1"/>
        </dgm:presLayoutVars>
      </dgm:prSet>
      <dgm:spPr/>
    </dgm:pt>
  </dgm:ptLst>
  <dgm:cxnLst>
    <dgm:cxn modelId="{AD0BA015-1CC5-2342-9DF5-848DEA7B8F2D}" srcId="{5CCA4A04-D8AC-D04E-8267-2C111FCE0A10}" destId="{11C62930-A34B-0645-BECA-A73B4B2DB405}" srcOrd="2" destOrd="0" parTransId="{8142BB17-4D76-294C-B5A0-76BF61DEAFEA}" sibTransId="{D71D5D69-983B-D844-A5D2-516FA9C760DE}"/>
    <dgm:cxn modelId="{C1141631-9F28-374A-A8E8-2E90D6ECB0FF}" type="presOf" srcId="{4C7DAC6A-74DF-A34D-AEA4-BD46BADAE168}" destId="{2ACE8E2C-782A-1044-83F5-0C28B18FD3A5}" srcOrd="1" destOrd="0" presId="urn:microsoft.com/office/officeart/2005/8/layout/pyramid3"/>
    <dgm:cxn modelId="{9F8F6A41-CA5D-DF46-B032-55F7C286EEAF}" srcId="{5CCA4A04-D8AC-D04E-8267-2C111FCE0A10}" destId="{4C7DAC6A-74DF-A34D-AEA4-BD46BADAE168}" srcOrd="0" destOrd="0" parTransId="{498D0692-C76D-5B43-B925-AA3D719E5981}" sibTransId="{FA0EBEEE-A6E0-924E-8FA5-FD1B89A02BF3}"/>
    <dgm:cxn modelId="{64F39F4D-C0B6-324A-9D4D-42F2BC4449D0}" srcId="{5CCA4A04-D8AC-D04E-8267-2C111FCE0A10}" destId="{361AE386-1B2F-8B4B-B81E-4C10ADB8639C}" srcOrd="1" destOrd="0" parTransId="{2155AE95-5A14-5A4C-9EFD-BABCAF8CE008}" sibTransId="{660328F7-51E4-E245-93CF-D64C0924EAA9}"/>
    <dgm:cxn modelId="{0C1CAA7C-CC17-5544-9C48-CC4A55760639}" type="presOf" srcId="{4C7DAC6A-74DF-A34D-AEA4-BD46BADAE168}" destId="{3B3EAA39-1555-3D4B-88A6-BD46231B2712}" srcOrd="0" destOrd="0" presId="urn:microsoft.com/office/officeart/2005/8/layout/pyramid3"/>
    <dgm:cxn modelId="{A09F899E-381C-6C42-9AB0-9BD38167B090}" type="presOf" srcId="{5CCA4A04-D8AC-D04E-8267-2C111FCE0A10}" destId="{83924963-D658-FF47-B75E-A0113D651CD3}" srcOrd="0" destOrd="0" presId="urn:microsoft.com/office/officeart/2005/8/layout/pyramid3"/>
    <dgm:cxn modelId="{A0E39B9F-E993-ED4F-8BD6-A960958B4224}" type="presOf" srcId="{11C62930-A34B-0645-BECA-A73B4B2DB405}" destId="{1F40602B-0768-0642-8CB9-9192B3ED66BE}" srcOrd="0" destOrd="0" presId="urn:microsoft.com/office/officeart/2005/8/layout/pyramid3"/>
    <dgm:cxn modelId="{C9C9BFBA-47B8-1D4D-8873-CC295E67B34D}" type="presOf" srcId="{361AE386-1B2F-8B4B-B81E-4C10ADB8639C}" destId="{055B9FC5-5C0C-A64D-B4D3-F075E1E733AB}" srcOrd="0" destOrd="0" presId="urn:microsoft.com/office/officeart/2005/8/layout/pyramid3"/>
    <dgm:cxn modelId="{59593AEE-1AFA-4049-8731-AB93F43AC6A2}" type="presOf" srcId="{11C62930-A34B-0645-BECA-A73B4B2DB405}" destId="{0B6B659E-EFE1-834B-B8EA-3DC408B4FB21}" srcOrd="1" destOrd="0" presId="urn:microsoft.com/office/officeart/2005/8/layout/pyramid3"/>
    <dgm:cxn modelId="{4B49D2F3-B3C2-FA4F-9F7D-A78B6C867D79}" type="presOf" srcId="{361AE386-1B2F-8B4B-B81E-4C10ADB8639C}" destId="{8D696B43-ABE9-4A4F-A318-BD4B28DC7742}" srcOrd="1" destOrd="0" presId="urn:microsoft.com/office/officeart/2005/8/layout/pyramid3"/>
    <dgm:cxn modelId="{45BD042B-8CA9-214B-80FE-F7936BD589B2}" type="presParOf" srcId="{83924963-D658-FF47-B75E-A0113D651CD3}" destId="{529E9A5D-C705-4B46-A073-6ECECA7E9265}" srcOrd="0" destOrd="0" presId="urn:microsoft.com/office/officeart/2005/8/layout/pyramid3"/>
    <dgm:cxn modelId="{8F0FFDEB-6D1E-CF40-AD9D-BAA235A4610E}" type="presParOf" srcId="{529E9A5D-C705-4B46-A073-6ECECA7E9265}" destId="{3B3EAA39-1555-3D4B-88A6-BD46231B2712}" srcOrd="0" destOrd="0" presId="urn:microsoft.com/office/officeart/2005/8/layout/pyramid3"/>
    <dgm:cxn modelId="{582A8E09-8A93-6B44-8357-1B93918553C7}" type="presParOf" srcId="{529E9A5D-C705-4B46-A073-6ECECA7E9265}" destId="{2ACE8E2C-782A-1044-83F5-0C28B18FD3A5}" srcOrd="1" destOrd="0" presId="urn:microsoft.com/office/officeart/2005/8/layout/pyramid3"/>
    <dgm:cxn modelId="{6AA3D6CE-4BAD-0840-963A-A386EA3B1C26}" type="presParOf" srcId="{83924963-D658-FF47-B75E-A0113D651CD3}" destId="{61491294-9B01-A44D-80C3-55DA4F7FCC31}" srcOrd="1" destOrd="0" presId="urn:microsoft.com/office/officeart/2005/8/layout/pyramid3"/>
    <dgm:cxn modelId="{210220F8-D1E0-3D48-ADC7-AC8E077E70BD}" type="presParOf" srcId="{61491294-9B01-A44D-80C3-55DA4F7FCC31}" destId="{055B9FC5-5C0C-A64D-B4D3-F075E1E733AB}" srcOrd="0" destOrd="0" presId="urn:microsoft.com/office/officeart/2005/8/layout/pyramid3"/>
    <dgm:cxn modelId="{73EC39DF-96C9-8B4D-8896-8E23D3AAC45B}" type="presParOf" srcId="{61491294-9B01-A44D-80C3-55DA4F7FCC31}" destId="{8D696B43-ABE9-4A4F-A318-BD4B28DC7742}" srcOrd="1" destOrd="0" presId="urn:microsoft.com/office/officeart/2005/8/layout/pyramid3"/>
    <dgm:cxn modelId="{CFCC626C-358A-2340-9ED8-0F38B7D0EB35}" type="presParOf" srcId="{83924963-D658-FF47-B75E-A0113D651CD3}" destId="{62440A8F-913C-A045-A068-AE4DC982EC34}" srcOrd="2" destOrd="0" presId="urn:microsoft.com/office/officeart/2005/8/layout/pyramid3"/>
    <dgm:cxn modelId="{362BEF5C-ADAB-D74C-BF0E-2858E364C1D0}" type="presParOf" srcId="{62440A8F-913C-A045-A068-AE4DC982EC34}" destId="{1F40602B-0768-0642-8CB9-9192B3ED66BE}" srcOrd="0" destOrd="0" presId="urn:microsoft.com/office/officeart/2005/8/layout/pyramid3"/>
    <dgm:cxn modelId="{FC9125A7-9A8C-984C-A5E8-531CB2200542}" type="presParOf" srcId="{62440A8F-913C-A045-A068-AE4DC982EC34}" destId="{0B6B659E-EFE1-834B-B8EA-3DC408B4FB21}"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4D1533-8360-334F-901E-781D51AB6D03}" type="doc">
      <dgm:prSet loTypeId="urn:microsoft.com/office/officeart/2005/8/layout/pyramid1" loCatId="" qsTypeId="urn:microsoft.com/office/officeart/2005/8/quickstyle/simple4" qsCatId="simple" csTypeId="urn:microsoft.com/office/officeart/2005/8/colors/accent1_2" csCatId="accent1" phldr="1"/>
      <dgm:spPr/>
    </dgm:pt>
    <dgm:pt modelId="{043C21A0-A65B-CD40-9E83-D641AF7051F7}">
      <dgm:prSet phldrT="[Text]" custT="1"/>
      <dgm:spPr/>
      <dgm:t>
        <a:bodyPr/>
        <a:lstStyle/>
        <a:p>
          <a:r>
            <a:rPr lang="en-US" sz="1800" dirty="0"/>
            <a:t>Summary of what you have done</a:t>
          </a:r>
        </a:p>
      </dgm:t>
    </dgm:pt>
    <dgm:pt modelId="{74CAAE0C-2DE9-624B-A74D-340BA52602B1}" type="parTrans" cxnId="{02BF7EF6-8216-3A4A-BFF8-6D7A52FCB0D6}">
      <dgm:prSet/>
      <dgm:spPr/>
      <dgm:t>
        <a:bodyPr/>
        <a:lstStyle/>
        <a:p>
          <a:endParaRPr lang="en-US"/>
        </a:p>
      </dgm:t>
    </dgm:pt>
    <dgm:pt modelId="{6EA1F9A5-239A-8441-9C99-84F53BA75757}" type="sibTrans" cxnId="{02BF7EF6-8216-3A4A-BFF8-6D7A52FCB0D6}">
      <dgm:prSet/>
      <dgm:spPr/>
      <dgm:t>
        <a:bodyPr/>
        <a:lstStyle/>
        <a:p>
          <a:endParaRPr lang="en-US"/>
        </a:p>
      </dgm:t>
    </dgm:pt>
    <dgm:pt modelId="{D6BEA30A-47F4-064B-8E62-D9BBF752F579}">
      <dgm:prSet phldrT="[Text]" custT="1"/>
      <dgm:spPr/>
      <dgm:t>
        <a:bodyPr/>
        <a:lstStyle/>
        <a:p>
          <a:r>
            <a:rPr lang="en-US" sz="1800" dirty="0"/>
            <a:t>Limitations, weakness</a:t>
          </a:r>
        </a:p>
      </dgm:t>
    </dgm:pt>
    <dgm:pt modelId="{489422CE-655E-4A4D-8D54-66E403872D4F}" type="parTrans" cxnId="{61FBA9E2-7CBA-BB4B-A10A-FCFBD3AC67EC}">
      <dgm:prSet/>
      <dgm:spPr/>
      <dgm:t>
        <a:bodyPr/>
        <a:lstStyle/>
        <a:p>
          <a:endParaRPr lang="en-US"/>
        </a:p>
      </dgm:t>
    </dgm:pt>
    <dgm:pt modelId="{22F499C4-7481-C24F-97EF-B64F18B4DC38}" type="sibTrans" cxnId="{61FBA9E2-7CBA-BB4B-A10A-FCFBD3AC67EC}">
      <dgm:prSet/>
      <dgm:spPr/>
      <dgm:t>
        <a:bodyPr/>
        <a:lstStyle/>
        <a:p>
          <a:endParaRPr lang="en-US"/>
        </a:p>
      </dgm:t>
    </dgm:pt>
    <dgm:pt modelId="{2020A82D-9FCF-B244-A37E-35F0D630173B}">
      <dgm:prSet phldrT="[Text]" custT="1"/>
      <dgm:spPr/>
      <dgm:t>
        <a:bodyPr/>
        <a:lstStyle/>
        <a:p>
          <a:r>
            <a:rPr lang="en-US" sz="1800" dirty="0"/>
            <a:t>What others have done</a:t>
          </a:r>
        </a:p>
        <a:p>
          <a:r>
            <a:rPr lang="en-US" sz="1800" dirty="0"/>
            <a:t>And significance</a:t>
          </a:r>
        </a:p>
      </dgm:t>
    </dgm:pt>
    <dgm:pt modelId="{81C73FD6-F8BC-FF4B-8B72-724B0CB97389}" type="parTrans" cxnId="{C154E3DF-2576-9C45-AD24-F361F5E23EE1}">
      <dgm:prSet/>
      <dgm:spPr/>
      <dgm:t>
        <a:bodyPr/>
        <a:lstStyle/>
        <a:p>
          <a:endParaRPr lang="en-US"/>
        </a:p>
      </dgm:t>
    </dgm:pt>
    <dgm:pt modelId="{FE26211C-5422-8A4F-9417-479B5A2E38C4}" type="sibTrans" cxnId="{C154E3DF-2576-9C45-AD24-F361F5E23EE1}">
      <dgm:prSet/>
      <dgm:spPr/>
      <dgm:t>
        <a:bodyPr/>
        <a:lstStyle/>
        <a:p>
          <a:endParaRPr lang="en-US"/>
        </a:p>
      </dgm:t>
    </dgm:pt>
    <dgm:pt modelId="{A9545DB6-9456-C945-9669-8F9BEA1C56B1}" type="pres">
      <dgm:prSet presAssocID="{244D1533-8360-334F-901E-781D51AB6D03}" presName="Name0" presStyleCnt="0">
        <dgm:presLayoutVars>
          <dgm:dir/>
          <dgm:animLvl val="lvl"/>
          <dgm:resizeHandles val="exact"/>
        </dgm:presLayoutVars>
      </dgm:prSet>
      <dgm:spPr/>
    </dgm:pt>
    <dgm:pt modelId="{8866039B-45E2-7F46-97B7-259F64D501E0}" type="pres">
      <dgm:prSet presAssocID="{043C21A0-A65B-CD40-9E83-D641AF7051F7}" presName="Name8" presStyleCnt="0"/>
      <dgm:spPr/>
    </dgm:pt>
    <dgm:pt modelId="{B6F5AFA1-D25D-4C4B-B459-8E22E8D7C41D}" type="pres">
      <dgm:prSet presAssocID="{043C21A0-A65B-CD40-9E83-D641AF7051F7}" presName="level" presStyleLbl="node1" presStyleIdx="0" presStyleCnt="3">
        <dgm:presLayoutVars>
          <dgm:chMax val="1"/>
          <dgm:bulletEnabled val="1"/>
        </dgm:presLayoutVars>
      </dgm:prSet>
      <dgm:spPr/>
    </dgm:pt>
    <dgm:pt modelId="{BD051900-09DC-8349-82A7-9F8DB19AD70E}" type="pres">
      <dgm:prSet presAssocID="{043C21A0-A65B-CD40-9E83-D641AF7051F7}" presName="levelTx" presStyleLbl="revTx" presStyleIdx="0" presStyleCnt="0">
        <dgm:presLayoutVars>
          <dgm:chMax val="1"/>
          <dgm:bulletEnabled val="1"/>
        </dgm:presLayoutVars>
      </dgm:prSet>
      <dgm:spPr/>
    </dgm:pt>
    <dgm:pt modelId="{E0639377-20A8-3848-8467-2685EB9D6AF8}" type="pres">
      <dgm:prSet presAssocID="{D6BEA30A-47F4-064B-8E62-D9BBF752F579}" presName="Name8" presStyleCnt="0"/>
      <dgm:spPr/>
    </dgm:pt>
    <dgm:pt modelId="{0DE0BF92-7717-FA48-B1B7-BCD53A27286F}" type="pres">
      <dgm:prSet presAssocID="{D6BEA30A-47F4-064B-8E62-D9BBF752F579}" presName="level" presStyleLbl="node1" presStyleIdx="1" presStyleCnt="3" custLinFactNeighborY="1520">
        <dgm:presLayoutVars>
          <dgm:chMax val="1"/>
          <dgm:bulletEnabled val="1"/>
        </dgm:presLayoutVars>
      </dgm:prSet>
      <dgm:spPr/>
    </dgm:pt>
    <dgm:pt modelId="{39D452F4-A688-2345-A0BE-8C42D1616810}" type="pres">
      <dgm:prSet presAssocID="{D6BEA30A-47F4-064B-8E62-D9BBF752F579}" presName="levelTx" presStyleLbl="revTx" presStyleIdx="0" presStyleCnt="0">
        <dgm:presLayoutVars>
          <dgm:chMax val="1"/>
          <dgm:bulletEnabled val="1"/>
        </dgm:presLayoutVars>
      </dgm:prSet>
      <dgm:spPr/>
    </dgm:pt>
    <dgm:pt modelId="{6975E741-2AE0-C649-A868-B161934CF5C1}" type="pres">
      <dgm:prSet presAssocID="{2020A82D-9FCF-B244-A37E-35F0D630173B}" presName="Name8" presStyleCnt="0"/>
      <dgm:spPr/>
    </dgm:pt>
    <dgm:pt modelId="{614AF6C3-DC14-844B-A530-7BE716BA0F59}" type="pres">
      <dgm:prSet presAssocID="{2020A82D-9FCF-B244-A37E-35F0D630173B}" presName="level" presStyleLbl="node1" presStyleIdx="2" presStyleCnt="3" custLinFactNeighborY="947">
        <dgm:presLayoutVars>
          <dgm:chMax val="1"/>
          <dgm:bulletEnabled val="1"/>
        </dgm:presLayoutVars>
      </dgm:prSet>
      <dgm:spPr/>
    </dgm:pt>
    <dgm:pt modelId="{89CB6B2A-7FD3-6045-B027-77D0DD774F9B}" type="pres">
      <dgm:prSet presAssocID="{2020A82D-9FCF-B244-A37E-35F0D630173B}" presName="levelTx" presStyleLbl="revTx" presStyleIdx="0" presStyleCnt="0">
        <dgm:presLayoutVars>
          <dgm:chMax val="1"/>
          <dgm:bulletEnabled val="1"/>
        </dgm:presLayoutVars>
      </dgm:prSet>
      <dgm:spPr/>
    </dgm:pt>
  </dgm:ptLst>
  <dgm:cxnLst>
    <dgm:cxn modelId="{86875F26-1512-034C-8A85-DD2FBA904972}" type="presOf" srcId="{D6BEA30A-47F4-064B-8E62-D9BBF752F579}" destId="{39D452F4-A688-2345-A0BE-8C42D1616810}" srcOrd="1" destOrd="0" presId="urn:microsoft.com/office/officeart/2005/8/layout/pyramid1"/>
    <dgm:cxn modelId="{4C3F227F-1ABB-BF4F-BD7C-526227E584CE}" type="presOf" srcId="{043C21A0-A65B-CD40-9E83-D641AF7051F7}" destId="{BD051900-09DC-8349-82A7-9F8DB19AD70E}" srcOrd="1" destOrd="0" presId="urn:microsoft.com/office/officeart/2005/8/layout/pyramid1"/>
    <dgm:cxn modelId="{E1CC6280-5406-3F4B-993C-1184868D5EFA}" type="presOf" srcId="{2020A82D-9FCF-B244-A37E-35F0D630173B}" destId="{614AF6C3-DC14-844B-A530-7BE716BA0F59}" srcOrd="0" destOrd="0" presId="urn:microsoft.com/office/officeart/2005/8/layout/pyramid1"/>
    <dgm:cxn modelId="{9E093BCE-1334-9042-B012-6CAB02FB178C}" type="presOf" srcId="{244D1533-8360-334F-901E-781D51AB6D03}" destId="{A9545DB6-9456-C945-9669-8F9BEA1C56B1}" srcOrd="0" destOrd="0" presId="urn:microsoft.com/office/officeart/2005/8/layout/pyramid1"/>
    <dgm:cxn modelId="{C154E3DF-2576-9C45-AD24-F361F5E23EE1}" srcId="{244D1533-8360-334F-901E-781D51AB6D03}" destId="{2020A82D-9FCF-B244-A37E-35F0D630173B}" srcOrd="2" destOrd="0" parTransId="{81C73FD6-F8BC-FF4B-8B72-724B0CB97389}" sibTransId="{FE26211C-5422-8A4F-9417-479B5A2E38C4}"/>
    <dgm:cxn modelId="{61FBA9E2-7CBA-BB4B-A10A-FCFBD3AC67EC}" srcId="{244D1533-8360-334F-901E-781D51AB6D03}" destId="{D6BEA30A-47F4-064B-8E62-D9BBF752F579}" srcOrd="1" destOrd="0" parTransId="{489422CE-655E-4A4D-8D54-66E403872D4F}" sibTransId="{22F499C4-7481-C24F-97EF-B64F18B4DC38}"/>
    <dgm:cxn modelId="{52196EE3-EFA5-7646-8619-1B96C7C6C2F9}" type="presOf" srcId="{2020A82D-9FCF-B244-A37E-35F0D630173B}" destId="{89CB6B2A-7FD3-6045-B027-77D0DD774F9B}" srcOrd="1" destOrd="0" presId="urn:microsoft.com/office/officeart/2005/8/layout/pyramid1"/>
    <dgm:cxn modelId="{6D45F0EE-6BD7-E84B-86F0-36453181EA80}" type="presOf" srcId="{043C21A0-A65B-CD40-9E83-D641AF7051F7}" destId="{B6F5AFA1-D25D-4C4B-B459-8E22E8D7C41D}" srcOrd="0" destOrd="0" presId="urn:microsoft.com/office/officeart/2005/8/layout/pyramid1"/>
    <dgm:cxn modelId="{38A195F3-C0A0-AE46-9E3F-9614959BF4F2}" type="presOf" srcId="{D6BEA30A-47F4-064B-8E62-D9BBF752F579}" destId="{0DE0BF92-7717-FA48-B1B7-BCD53A27286F}" srcOrd="0" destOrd="0" presId="urn:microsoft.com/office/officeart/2005/8/layout/pyramid1"/>
    <dgm:cxn modelId="{02BF7EF6-8216-3A4A-BFF8-6D7A52FCB0D6}" srcId="{244D1533-8360-334F-901E-781D51AB6D03}" destId="{043C21A0-A65B-CD40-9E83-D641AF7051F7}" srcOrd="0" destOrd="0" parTransId="{74CAAE0C-2DE9-624B-A74D-340BA52602B1}" sibTransId="{6EA1F9A5-239A-8441-9C99-84F53BA75757}"/>
    <dgm:cxn modelId="{617FB8D3-14AD-F342-9E93-8FDD584F4407}" type="presParOf" srcId="{A9545DB6-9456-C945-9669-8F9BEA1C56B1}" destId="{8866039B-45E2-7F46-97B7-259F64D501E0}" srcOrd="0" destOrd="0" presId="urn:microsoft.com/office/officeart/2005/8/layout/pyramid1"/>
    <dgm:cxn modelId="{266323B6-4152-A449-8D12-DB5D4B032827}" type="presParOf" srcId="{8866039B-45E2-7F46-97B7-259F64D501E0}" destId="{B6F5AFA1-D25D-4C4B-B459-8E22E8D7C41D}" srcOrd="0" destOrd="0" presId="urn:microsoft.com/office/officeart/2005/8/layout/pyramid1"/>
    <dgm:cxn modelId="{9B922044-855C-8243-AE72-1C2A5275CBF1}" type="presParOf" srcId="{8866039B-45E2-7F46-97B7-259F64D501E0}" destId="{BD051900-09DC-8349-82A7-9F8DB19AD70E}" srcOrd="1" destOrd="0" presId="urn:microsoft.com/office/officeart/2005/8/layout/pyramid1"/>
    <dgm:cxn modelId="{9E3268C4-4769-CD46-B061-DCC978F8C5A8}" type="presParOf" srcId="{A9545DB6-9456-C945-9669-8F9BEA1C56B1}" destId="{E0639377-20A8-3848-8467-2685EB9D6AF8}" srcOrd="1" destOrd="0" presId="urn:microsoft.com/office/officeart/2005/8/layout/pyramid1"/>
    <dgm:cxn modelId="{9EC5CD4A-ED08-104B-852B-51524C07C183}" type="presParOf" srcId="{E0639377-20A8-3848-8467-2685EB9D6AF8}" destId="{0DE0BF92-7717-FA48-B1B7-BCD53A27286F}" srcOrd="0" destOrd="0" presId="urn:microsoft.com/office/officeart/2005/8/layout/pyramid1"/>
    <dgm:cxn modelId="{01C748C6-D2A0-FE42-ADC4-6C5B6E4B1776}" type="presParOf" srcId="{E0639377-20A8-3848-8467-2685EB9D6AF8}" destId="{39D452F4-A688-2345-A0BE-8C42D1616810}" srcOrd="1" destOrd="0" presId="urn:microsoft.com/office/officeart/2005/8/layout/pyramid1"/>
    <dgm:cxn modelId="{54205A49-9817-DB46-8B2F-D408E439F666}" type="presParOf" srcId="{A9545DB6-9456-C945-9669-8F9BEA1C56B1}" destId="{6975E741-2AE0-C649-A868-B161934CF5C1}" srcOrd="2" destOrd="0" presId="urn:microsoft.com/office/officeart/2005/8/layout/pyramid1"/>
    <dgm:cxn modelId="{39F32A6A-EFE2-DF46-AE93-BC6C87CB40D7}" type="presParOf" srcId="{6975E741-2AE0-C649-A868-B161934CF5C1}" destId="{614AF6C3-DC14-844B-A530-7BE716BA0F59}" srcOrd="0" destOrd="0" presId="urn:microsoft.com/office/officeart/2005/8/layout/pyramid1"/>
    <dgm:cxn modelId="{3931B8C1-AF0A-BB44-9AD9-BBD7F2131D2A}" type="presParOf" srcId="{6975E741-2AE0-C649-A868-B161934CF5C1}" destId="{89CB6B2A-7FD3-6045-B027-77D0DD774F9B}"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F45A97-09F5-8A4D-8DBA-39E8E225B8DE}"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072FC10B-0132-C54A-BD88-BFC6ABA20D5F}">
      <dgm:prSet phldrT="[Text]" custT="1"/>
      <dgm:spPr/>
      <dgm:t>
        <a:bodyPr/>
        <a:lstStyle/>
        <a:p>
          <a:r>
            <a:rPr lang="en-US" sz="2400" dirty="0">
              <a:solidFill>
                <a:schemeClr val="tx1"/>
              </a:solidFill>
            </a:rPr>
            <a:t>The bulk of the thesis</a:t>
          </a:r>
        </a:p>
      </dgm:t>
    </dgm:pt>
    <dgm:pt modelId="{B6F9B290-FC63-4247-A452-2F04FF5D5DA0}" type="parTrans" cxnId="{0646832F-CBA5-504B-AF94-9C1C1FADBD56}">
      <dgm:prSet/>
      <dgm:spPr/>
      <dgm:t>
        <a:bodyPr/>
        <a:lstStyle/>
        <a:p>
          <a:endParaRPr lang="en-US"/>
        </a:p>
      </dgm:t>
    </dgm:pt>
    <dgm:pt modelId="{FF55F58E-75EC-074B-BA08-B4E1D5B5BD1D}" type="sibTrans" cxnId="{0646832F-CBA5-504B-AF94-9C1C1FADBD56}">
      <dgm:prSet/>
      <dgm:spPr/>
      <dgm:t>
        <a:bodyPr/>
        <a:lstStyle/>
        <a:p>
          <a:endParaRPr lang="en-US"/>
        </a:p>
      </dgm:t>
    </dgm:pt>
    <dgm:pt modelId="{BE2776A1-F939-094D-88A7-65D2D046D520}">
      <dgm:prSet phldrT="[Text]" custT="1"/>
      <dgm:spPr/>
      <dgm:t>
        <a:bodyPr/>
        <a:lstStyle/>
        <a:p>
          <a:r>
            <a:rPr lang="en-US" sz="1800" dirty="0"/>
            <a:t>Preliminaries, notation</a:t>
          </a:r>
        </a:p>
      </dgm:t>
    </dgm:pt>
    <dgm:pt modelId="{83BF56A8-38BF-2E43-8783-A5BF695C0D42}" type="parTrans" cxnId="{2D7A00F2-3787-B947-B95E-4494AF37D58A}">
      <dgm:prSet/>
      <dgm:spPr/>
      <dgm:t>
        <a:bodyPr/>
        <a:lstStyle/>
        <a:p>
          <a:endParaRPr lang="en-US"/>
        </a:p>
      </dgm:t>
    </dgm:pt>
    <dgm:pt modelId="{71F169E7-54B1-3B40-83DA-6168EC3C2715}" type="sibTrans" cxnId="{2D7A00F2-3787-B947-B95E-4494AF37D58A}">
      <dgm:prSet/>
      <dgm:spPr/>
      <dgm:t>
        <a:bodyPr/>
        <a:lstStyle/>
        <a:p>
          <a:endParaRPr lang="en-US"/>
        </a:p>
      </dgm:t>
    </dgm:pt>
    <dgm:pt modelId="{3B663A8D-98CD-B046-9B3B-2C8FACB9C160}">
      <dgm:prSet phldrT="[Text]" custT="1"/>
      <dgm:spPr/>
      <dgm:t>
        <a:bodyPr/>
        <a:lstStyle/>
        <a:p>
          <a:r>
            <a:rPr lang="en-US" sz="1800" dirty="0"/>
            <a:t>Methodology</a:t>
          </a:r>
        </a:p>
      </dgm:t>
    </dgm:pt>
    <dgm:pt modelId="{8867372A-FF67-1445-B966-D689FE0A579F}" type="parTrans" cxnId="{EB710685-F0DD-C648-9447-68E31A8D49BA}">
      <dgm:prSet/>
      <dgm:spPr/>
      <dgm:t>
        <a:bodyPr/>
        <a:lstStyle/>
        <a:p>
          <a:endParaRPr lang="en-US"/>
        </a:p>
      </dgm:t>
    </dgm:pt>
    <dgm:pt modelId="{54A36EA4-306E-8043-BA05-47C994F6DB16}" type="sibTrans" cxnId="{EB710685-F0DD-C648-9447-68E31A8D49BA}">
      <dgm:prSet/>
      <dgm:spPr/>
      <dgm:t>
        <a:bodyPr/>
        <a:lstStyle/>
        <a:p>
          <a:endParaRPr lang="en-US"/>
        </a:p>
      </dgm:t>
    </dgm:pt>
    <dgm:pt modelId="{4242E7C8-AA49-8D44-9A7F-55A0FF5B2346}">
      <dgm:prSet phldrT="[Text]" custT="1"/>
      <dgm:spPr/>
      <dgm:t>
        <a:bodyPr/>
        <a:lstStyle/>
        <a:p>
          <a:r>
            <a:rPr lang="en-US" sz="1800" dirty="0"/>
            <a:t>Results</a:t>
          </a:r>
        </a:p>
      </dgm:t>
    </dgm:pt>
    <dgm:pt modelId="{45ACFCF6-EC16-7349-873B-3F1F8F0B3926}" type="parTrans" cxnId="{7B61DC3F-FE5A-FE44-8455-30E7FAE966EA}">
      <dgm:prSet/>
      <dgm:spPr/>
      <dgm:t>
        <a:bodyPr/>
        <a:lstStyle/>
        <a:p>
          <a:endParaRPr lang="en-US"/>
        </a:p>
      </dgm:t>
    </dgm:pt>
    <dgm:pt modelId="{129C8BF5-4BC0-9E42-B241-03E717262343}" type="sibTrans" cxnId="{7B61DC3F-FE5A-FE44-8455-30E7FAE966EA}">
      <dgm:prSet/>
      <dgm:spPr/>
      <dgm:t>
        <a:bodyPr/>
        <a:lstStyle/>
        <a:p>
          <a:endParaRPr lang="en-US"/>
        </a:p>
      </dgm:t>
    </dgm:pt>
    <dgm:pt modelId="{F2B09B4B-3ACE-614B-9D66-E8CB94698827}" type="pres">
      <dgm:prSet presAssocID="{20F45A97-09F5-8A4D-8DBA-39E8E225B8DE}" presName="linear" presStyleCnt="0">
        <dgm:presLayoutVars>
          <dgm:dir/>
          <dgm:animLvl val="lvl"/>
          <dgm:resizeHandles val="exact"/>
        </dgm:presLayoutVars>
      </dgm:prSet>
      <dgm:spPr/>
    </dgm:pt>
    <dgm:pt modelId="{38C4A16D-5496-4A41-8812-FAAA20E1C32A}" type="pres">
      <dgm:prSet presAssocID="{072FC10B-0132-C54A-BD88-BFC6ABA20D5F}" presName="parentLin" presStyleCnt="0"/>
      <dgm:spPr/>
    </dgm:pt>
    <dgm:pt modelId="{D37672B6-F19D-4B4F-BDE2-26F0581F87DD}" type="pres">
      <dgm:prSet presAssocID="{072FC10B-0132-C54A-BD88-BFC6ABA20D5F}" presName="parentLeftMargin" presStyleLbl="node1" presStyleIdx="0" presStyleCnt="4"/>
      <dgm:spPr/>
    </dgm:pt>
    <dgm:pt modelId="{EBF650EA-06C0-1A4E-BA09-257268784157}" type="pres">
      <dgm:prSet presAssocID="{072FC10B-0132-C54A-BD88-BFC6ABA20D5F}" presName="parentText" presStyleLbl="node1" presStyleIdx="0" presStyleCnt="4" custScaleX="141282" custScaleY="211537">
        <dgm:presLayoutVars>
          <dgm:chMax val="0"/>
          <dgm:bulletEnabled val="1"/>
        </dgm:presLayoutVars>
      </dgm:prSet>
      <dgm:spPr/>
    </dgm:pt>
    <dgm:pt modelId="{C246D278-A0A2-7A4D-AD56-DC99C5961991}" type="pres">
      <dgm:prSet presAssocID="{072FC10B-0132-C54A-BD88-BFC6ABA20D5F}" presName="negativeSpace" presStyleCnt="0"/>
      <dgm:spPr/>
    </dgm:pt>
    <dgm:pt modelId="{121506CC-622C-FC4B-ABC6-73E06532FC87}" type="pres">
      <dgm:prSet presAssocID="{072FC10B-0132-C54A-BD88-BFC6ABA20D5F}" presName="childText" presStyleLbl="conFgAcc1" presStyleIdx="0" presStyleCnt="4">
        <dgm:presLayoutVars>
          <dgm:bulletEnabled val="1"/>
        </dgm:presLayoutVars>
      </dgm:prSet>
      <dgm:spPr/>
    </dgm:pt>
    <dgm:pt modelId="{6ACC5EE3-E9A2-E94C-89FB-0F0E92775619}" type="pres">
      <dgm:prSet presAssocID="{FF55F58E-75EC-074B-BA08-B4E1D5B5BD1D}" presName="spaceBetweenRectangles" presStyleCnt="0"/>
      <dgm:spPr/>
    </dgm:pt>
    <dgm:pt modelId="{025CF1A5-9461-8D4E-A21B-6AD5445E42C3}" type="pres">
      <dgm:prSet presAssocID="{BE2776A1-F939-094D-88A7-65D2D046D520}" presName="parentLin" presStyleCnt="0"/>
      <dgm:spPr/>
    </dgm:pt>
    <dgm:pt modelId="{E0A0556C-67D6-7247-B442-2C4E2E80ED7F}" type="pres">
      <dgm:prSet presAssocID="{BE2776A1-F939-094D-88A7-65D2D046D520}" presName="parentLeftMargin" presStyleLbl="node1" presStyleIdx="0" presStyleCnt="4"/>
      <dgm:spPr/>
    </dgm:pt>
    <dgm:pt modelId="{C25629F1-C79B-A841-91F2-493794496C16}" type="pres">
      <dgm:prSet presAssocID="{BE2776A1-F939-094D-88A7-65D2D046D520}" presName="parentText" presStyleLbl="node1" presStyleIdx="1" presStyleCnt="4" custLinFactNeighborY="9312">
        <dgm:presLayoutVars>
          <dgm:chMax val="0"/>
          <dgm:bulletEnabled val="1"/>
        </dgm:presLayoutVars>
      </dgm:prSet>
      <dgm:spPr/>
    </dgm:pt>
    <dgm:pt modelId="{8B842A19-9BAA-D540-97CE-7D2589351057}" type="pres">
      <dgm:prSet presAssocID="{BE2776A1-F939-094D-88A7-65D2D046D520}" presName="negativeSpace" presStyleCnt="0"/>
      <dgm:spPr/>
    </dgm:pt>
    <dgm:pt modelId="{F3C0C595-70EC-0049-96E9-D4CABF4A81EF}" type="pres">
      <dgm:prSet presAssocID="{BE2776A1-F939-094D-88A7-65D2D046D520}" presName="childText" presStyleLbl="conFgAcc1" presStyleIdx="1" presStyleCnt="4">
        <dgm:presLayoutVars>
          <dgm:bulletEnabled val="1"/>
        </dgm:presLayoutVars>
      </dgm:prSet>
      <dgm:spPr/>
    </dgm:pt>
    <dgm:pt modelId="{6EE63657-7BBA-F24B-BF2A-68105DAB645B}" type="pres">
      <dgm:prSet presAssocID="{71F169E7-54B1-3B40-83DA-6168EC3C2715}" presName="spaceBetweenRectangles" presStyleCnt="0"/>
      <dgm:spPr/>
    </dgm:pt>
    <dgm:pt modelId="{0BBF2E67-09E6-7845-A15A-FABA1D0DFA8A}" type="pres">
      <dgm:prSet presAssocID="{3B663A8D-98CD-B046-9B3B-2C8FACB9C160}" presName="parentLin" presStyleCnt="0"/>
      <dgm:spPr/>
    </dgm:pt>
    <dgm:pt modelId="{AEDAD039-A383-0A4C-9012-ABDB5A34C6D9}" type="pres">
      <dgm:prSet presAssocID="{3B663A8D-98CD-B046-9B3B-2C8FACB9C160}" presName="parentLeftMargin" presStyleLbl="node1" presStyleIdx="1" presStyleCnt="4"/>
      <dgm:spPr/>
    </dgm:pt>
    <dgm:pt modelId="{CD8E46C3-6BF7-234C-9BDF-C94703399F8D}" type="pres">
      <dgm:prSet presAssocID="{3B663A8D-98CD-B046-9B3B-2C8FACB9C160}" presName="parentText" presStyleLbl="node1" presStyleIdx="2" presStyleCnt="4" custLinFactNeighborY="6208">
        <dgm:presLayoutVars>
          <dgm:chMax val="0"/>
          <dgm:bulletEnabled val="1"/>
        </dgm:presLayoutVars>
      </dgm:prSet>
      <dgm:spPr/>
    </dgm:pt>
    <dgm:pt modelId="{0F3DEC42-B279-8C44-B806-DD59B286A072}" type="pres">
      <dgm:prSet presAssocID="{3B663A8D-98CD-B046-9B3B-2C8FACB9C160}" presName="negativeSpace" presStyleCnt="0"/>
      <dgm:spPr/>
    </dgm:pt>
    <dgm:pt modelId="{EB228220-40B0-4E44-B2C6-5C722F136EF4}" type="pres">
      <dgm:prSet presAssocID="{3B663A8D-98CD-B046-9B3B-2C8FACB9C160}" presName="childText" presStyleLbl="conFgAcc1" presStyleIdx="2" presStyleCnt="4">
        <dgm:presLayoutVars>
          <dgm:bulletEnabled val="1"/>
        </dgm:presLayoutVars>
      </dgm:prSet>
      <dgm:spPr/>
    </dgm:pt>
    <dgm:pt modelId="{B9965B17-EAA8-324E-9634-9B9562752C54}" type="pres">
      <dgm:prSet presAssocID="{54A36EA4-306E-8043-BA05-47C994F6DB16}" presName="spaceBetweenRectangles" presStyleCnt="0"/>
      <dgm:spPr/>
    </dgm:pt>
    <dgm:pt modelId="{48B33D99-60C4-DF43-AAB8-1134AD8318FD}" type="pres">
      <dgm:prSet presAssocID="{4242E7C8-AA49-8D44-9A7F-55A0FF5B2346}" presName="parentLin" presStyleCnt="0"/>
      <dgm:spPr/>
    </dgm:pt>
    <dgm:pt modelId="{901B815B-63DF-A14C-A3B8-43C6008C85F4}" type="pres">
      <dgm:prSet presAssocID="{4242E7C8-AA49-8D44-9A7F-55A0FF5B2346}" presName="parentLeftMargin" presStyleLbl="node1" presStyleIdx="2" presStyleCnt="4"/>
      <dgm:spPr/>
    </dgm:pt>
    <dgm:pt modelId="{E9B29F64-CE6F-8E40-A4C4-8B56866A193F}" type="pres">
      <dgm:prSet presAssocID="{4242E7C8-AA49-8D44-9A7F-55A0FF5B2346}" presName="parentText" presStyleLbl="node1" presStyleIdx="3" presStyleCnt="4">
        <dgm:presLayoutVars>
          <dgm:chMax val="0"/>
          <dgm:bulletEnabled val="1"/>
        </dgm:presLayoutVars>
      </dgm:prSet>
      <dgm:spPr/>
    </dgm:pt>
    <dgm:pt modelId="{3D532EF9-9988-2343-8FB6-F8FCBD344DF5}" type="pres">
      <dgm:prSet presAssocID="{4242E7C8-AA49-8D44-9A7F-55A0FF5B2346}" presName="negativeSpace" presStyleCnt="0"/>
      <dgm:spPr/>
    </dgm:pt>
    <dgm:pt modelId="{D1B11CFF-1031-B24F-9C76-B2B52D7C2EFC}" type="pres">
      <dgm:prSet presAssocID="{4242E7C8-AA49-8D44-9A7F-55A0FF5B2346}" presName="childText" presStyleLbl="conFgAcc1" presStyleIdx="3" presStyleCnt="4">
        <dgm:presLayoutVars>
          <dgm:bulletEnabled val="1"/>
        </dgm:presLayoutVars>
      </dgm:prSet>
      <dgm:spPr/>
    </dgm:pt>
  </dgm:ptLst>
  <dgm:cxnLst>
    <dgm:cxn modelId="{0646832F-CBA5-504B-AF94-9C1C1FADBD56}" srcId="{20F45A97-09F5-8A4D-8DBA-39E8E225B8DE}" destId="{072FC10B-0132-C54A-BD88-BFC6ABA20D5F}" srcOrd="0" destOrd="0" parTransId="{B6F9B290-FC63-4247-A452-2F04FF5D5DA0}" sibTransId="{FF55F58E-75EC-074B-BA08-B4E1D5B5BD1D}"/>
    <dgm:cxn modelId="{B4D8CE34-5A1B-554F-8D8F-4C16C1276BD3}" type="presOf" srcId="{20F45A97-09F5-8A4D-8DBA-39E8E225B8DE}" destId="{F2B09B4B-3ACE-614B-9D66-E8CB94698827}" srcOrd="0" destOrd="0" presId="urn:microsoft.com/office/officeart/2005/8/layout/list1"/>
    <dgm:cxn modelId="{7B61DC3F-FE5A-FE44-8455-30E7FAE966EA}" srcId="{20F45A97-09F5-8A4D-8DBA-39E8E225B8DE}" destId="{4242E7C8-AA49-8D44-9A7F-55A0FF5B2346}" srcOrd="3" destOrd="0" parTransId="{45ACFCF6-EC16-7349-873B-3F1F8F0B3926}" sibTransId="{129C8BF5-4BC0-9E42-B241-03E717262343}"/>
    <dgm:cxn modelId="{D4606364-1BEF-DB4D-B8D7-9DC2E2242EC5}" type="presOf" srcId="{BE2776A1-F939-094D-88A7-65D2D046D520}" destId="{C25629F1-C79B-A841-91F2-493794496C16}" srcOrd="1" destOrd="0" presId="urn:microsoft.com/office/officeart/2005/8/layout/list1"/>
    <dgm:cxn modelId="{34141D75-D145-C245-9B85-0215301D4579}" type="presOf" srcId="{3B663A8D-98CD-B046-9B3B-2C8FACB9C160}" destId="{AEDAD039-A383-0A4C-9012-ABDB5A34C6D9}" srcOrd="0" destOrd="0" presId="urn:microsoft.com/office/officeart/2005/8/layout/list1"/>
    <dgm:cxn modelId="{EB710685-F0DD-C648-9447-68E31A8D49BA}" srcId="{20F45A97-09F5-8A4D-8DBA-39E8E225B8DE}" destId="{3B663A8D-98CD-B046-9B3B-2C8FACB9C160}" srcOrd="2" destOrd="0" parTransId="{8867372A-FF67-1445-B966-D689FE0A579F}" sibTransId="{54A36EA4-306E-8043-BA05-47C994F6DB16}"/>
    <dgm:cxn modelId="{99149C98-FF2F-6C4A-BF2A-915CAB17ECF3}" type="presOf" srcId="{4242E7C8-AA49-8D44-9A7F-55A0FF5B2346}" destId="{901B815B-63DF-A14C-A3B8-43C6008C85F4}" srcOrd="0" destOrd="0" presId="urn:microsoft.com/office/officeart/2005/8/layout/list1"/>
    <dgm:cxn modelId="{4A80E2B4-040D-1749-9690-8E532D4DC890}" type="presOf" srcId="{3B663A8D-98CD-B046-9B3B-2C8FACB9C160}" destId="{CD8E46C3-6BF7-234C-9BDF-C94703399F8D}" srcOrd="1" destOrd="0" presId="urn:microsoft.com/office/officeart/2005/8/layout/list1"/>
    <dgm:cxn modelId="{552466B6-0A65-CC45-83DC-D9FEC15608F7}" type="presOf" srcId="{072FC10B-0132-C54A-BD88-BFC6ABA20D5F}" destId="{EBF650EA-06C0-1A4E-BA09-257268784157}" srcOrd="1" destOrd="0" presId="urn:microsoft.com/office/officeart/2005/8/layout/list1"/>
    <dgm:cxn modelId="{1CC4DFBC-F2C1-9E49-BCB0-11D01517E5E6}" type="presOf" srcId="{4242E7C8-AA49-8D44-9A7F-55A0FF5B2346}" destId="{E9B29F64-CE6F-8E40-A4C4-8B56866A193F}" srcOrd="1" destOrd="0" presId="urn:microsoft.com/office/officeart/2005/8/layout/list1"/>
    <dgm:cxn modelId="{C746B4C5-7903-5E47-A1EA-15206A3ABC4C}" type="presOf" srcId="{072FC10B-0132-C54A-BD88-BFC6ABA20D5F}" destId="{D37672B6-F19D-4B4F-BDE2-26F0581F87DD}" srcOrd="0" destOrd="0" presId="urn:microsoft.com/office/officeart/2005/8/layout/list1"/>
    <dgm:cxn modelId="{2D7A00F2-3787-B947-B95E-4494AF37D58A}" srcId="{20F45A97-09F5-8A4D-8DBA-39E8E225B8DE}" destId="{BE2776A1-F939-094D-88A7-65D2D046D520}" srcOrd="1" destOrd="0" parTransId="{83BF56A8-38BF-2E43-8783-A5BF695C0D42}" sibTransId="{71F169E7-54B1-3B40-83DA-6168EC3C2715}"/>
    <dgm:cxn modelId="{C581FFF4-DEC1-2841-8123-A769B9F9397D}" type="presOf" srcId="{BE2776A1-F939-094D-88A7-65D2D046D520}" destId="{E0A0556C-67D6-7247-B442-2C4E2E80ED7F}" srcOrd="0" destOrd="0" presId="urn:microsoft.com/office/officeart/2005/8/layout/list1"/>
    <dgm:cxn modelId="{37E088C5-B28A-ED40-88CF-C3D0E0D4DF3B}" type="presParOf" srcId="{F2B09B4B-3ACE-614B-9D66-E8CB94698827}" destId="{38C4A16D-5496-4A41-8812-FAAA20E1C32A}" srcOrd="0" destOrd="0" presId="urn:microsoft.com/office/officeart/2005/8/layout/list1"/>
    <dgm:cxn modelId="{F92AF6DF-FE41-AC42-A84B-B973F88970BA}" type="presParOf" srcId="{38C4A16D-5496-4A41-8812-FAAA20E1C32A}" destId="{D37672B6-F19D-4B4F-BDE2-26F0581F87DD}" srcOrd="0" destOrd="0" presId="urn:microsoft.com/office/officeart/2005/8/layout/list1"/>
    <dgm:cxn modelId="{0F49CD9D-FE5A-F949-B92B-4A21B1F551C5}" type="presParOf" srcId="{38C4A16D-5496-4A41-8812-FAAA20E1C32A}" destId="{EBF650EA-06C0-1A4E-BA09-257268784157}" srcOrd="1" destOrd="0" presId="urn:microsoft.com/office/officeart/2005/8/layout/list1"/>
    <dgm:cxn modelId="{CBD96277-B1BA-8F46-8379-3F5CFE525594}" type="presParOf" srcId="{F2B09B4B-3ACE-614B-9D66-E8CB94698827}" destId="{C246D278-A0A2-7A4D-AD56-DC99C5961991}" srcOrd="1" destOrd="0" presId="urn:microsoft.com/office/officeart/2005/8/layout/list1"/>
    <dgm:cxn modelId="{243BF397-2E41-F149-B14A-A21297E5F37D}" type="presParOf" srcId="{F2B09B4B-3ACE-614B-9D66-E8CB94698827}" destId="{121506CC-622C-FC4B-ABC6-73E06532FC87}" srcOrd="2" destOrd="0" presId="urn:microsoft.com/office/officeart/2005/8/layout/list1"/>
    <dgm:cxn modelId="{B97B6371-252D-C341-A059-924FFCCC9C70}" type="presParOf" srcId="{F2B09B4B-3ACE-614B-9D66-E8CB94698827}" destId="{6ACC5EE3-E9A2-E94C-89FB-0F0E92775619}" srcOrd="3" destOrd="0" presId="urn:microsoft.com/office/officeart/2005/8/layout/list1"/>
    <dgm:cxn modelId="{EC57144A-3B78-7D4F-8635-C2AF53F6E49B}" type="presParOf" srcId="{F2B09B4B-3ACE-614B-9D66-E8CB94698827}" destId="{025CF1A5-9461-8D4E-A21B-6AD5445E42C3}" srcOrd="4" destOrd="0" presId="urn:microsoft.com/office/officeart/2005/8/layout/list1"/>
    <dgm:cxn modelId="{BF156313-9D01-E54E-B91D-CF63B8F008EE}" type="presParOf" srcId="{025CF1A5-9461-8D4E-A21B-6AD5445E42C3}" destId="{E0A0556C-67D6-7247-B442-2C4E2E80ED7F}" srcOrd="0" destOrd="0" presId="urn:microsoft.com/office/officeart/2005/8/layout/list1"/>
    <dgm:cxn modelId="{9DB92E0C-FF84-7740-B8D8-2E912F6B9AFB}" type="presParOf" srcId="{025CF1A5-9461-8D4E-A21B-6AD5445E42C3}" destId="{C25629F1-C79B-A841-91F2-493794496C16}" srcOrd="1" destOrd="0" presId="urn:microsoft.com/office/officeart/2005/8/layout/list1"/>
    <dgm:cxn modelId="{4018FB0B-84F4-D746-8531-414AAA922C30}" type="presParOf" srcId="{F2B09B4B-3ACE-614B-9D66-E8CB94698827}" destId="{8B842A19-9BAA-D540-97CE-7D2589351057}" srcOrd="5" destOrd="0" presId="urn:microsoft.com/office/officeart/2005/8/layout/list1"/>
    <dgm:cxn modelId="{32262E4B-F965-CC4F-AD4D-D0EB82A769C3}" type="presParOf" srcId="{F2B09B4B-3ACE-614B-9D66-E8CB94698827}" destId="{F3C0C595-70EC-0049-96E9-D4CABF4A81EF}" srcOrd="6" destOrd="0" presId="urn:microsoft.com/office/officeart/2005/8/layout/list1"/>
    <dgm:cxn modelId="{54E73C16-E3F3-E944-B8F3-D70AAC8C2B16}" type="presParOf" srcId="{F2B09B4B-3ACE-614B-9D66-E8CB94698827}" destId="{6EE63657-7BBA-F24B-BF2A-68105DAB645B}" srcOrd="7" destOrd="0" presId="urn:microsoft.com/office/officeart/2005/8/layout/list1"/>
    <dgm:cxn modelId="{93B832F1-CDBF-D748-A80D-A4F6534C0769}" type="presParOf" srcId="{F2B09B4B-3ACE-614B-9D66-E8CB94698827}" destId="{0BBF2E67-09E6-7845-A15A-FABA1D0DFA8A}" srcOrd="8" destOrd="0" presId="urn:microsoft.com/office/officeart/2005/8/layout/list1"/>
    <dgm:cxn modelId="{502031C0-3D79-1C44-B5CD-0A5D213E8D58}" type="presParOf" srcId="{0BBF2E67-09E6-7845-A15A-FABA1D0DFA8A}" destId="{AEDAD039-A383-0A4C-9012-ABDB5A34C6D9}" srcOrd="0" destOrd="0" presId="urn:microsoft.com/office/officeart/2005/8/layout/list1"/>
    <dgm:cxn modelId="{3E5E12FD-7C2C-C24F-84D1-B322865074C0}" type="presParOf" srcId="{0BBF2E67-09E6-7845-A15A-FABA1D0DFA8A}" destId="{CD8E46C3-6BF7-234C-9BDF-C94703399F8D}" srcOrd="1" destOrd="0" presId="urn:microsoft.com/office/officeart/2005/8/layout/list1"/>
    <dgm:cxn modelId="{1A781ECC-60CB-0143-895D-1576558BBAF1}" type="presParOf" srcId="{F2B09B4B-3ACE-614B-9D66-E8CB94698827}" destId="{0F3DEC42-B279-8C44-B806-DD59B286A072}" srcOrd="9" destOrd="0" presId="urn:microsoft.com/office/officeart/2005/8/layout/list1"/>
    <dgm:cxn modelId="{AE835484-7B50-234B-88D1-617E4DB27D90}" type="presParOf" srcId="{F2B09B4B-3ACE-614B-9D66-E8CB94698827}" destId="{EB228220-40B0-4E44-B2C6-5C722F136EF4}" srcOrd="10" destOrd="0" presId="urn:microsoft.com/office/officeart/2005/8/layout/list1"/>
    <dgm:cxn modelId="{2A524136-D0B0-B74E-8D97-F9EAE6418A4B}" type="presParOf" srcId="{F2B09B4B-3ACE-614B-9D66-E8CB94698827}" destId="{B9965B17-EAA8-324E-9634-9B9562752C54}" srcOrd="11" destOrd="0" presId="urn:microsoft.com/office/officeart/2005/8/layout/list1"/>
    <dgm:cxn modelId="{25FC4230-508C-B348-9050-47548C606C5E}" type="presParOf" srcId="{F2B09B4B-3ACE-614B-9D66-E8CB94698827}" destId="{48B33D99-60C4-DF43-AAB8-1134AD8318FD}" srcOrd="12" destOrd="0" presId="urn:microsoft.com/office/officeart/2005/8/layout/list1"/>
    <dgm:cxn modelId="{40AA774C-12F6-3C4A-B705-030A165B8216}" type="presParOf" srcId="{48B33D99-60C4-DF43-AAB8-1134AD8318FD}" destId="{901B815B-63DF-A14C-A3B8-43C6008C85F4}" srcOrd="0" destOrd="0" presId="urn:microsoft.com/office/officeart/2005/8/layout/list1"/>
    <dgm:cxn modelId="{CA1983D5-88BA-5C42-A3F1-C9B76F8F16E7}" type="presParOf" srcId="{48B33D99-60C4-DF43-AAB8-1134AD8318FD}" destId="{E9B29F64-CE6F-8E40-A4C4-8B56866A193F}" srcOrd="1" destOrd="0" presId="urn:microsoft.com/office/officeart/2005/8/layout/list1"/>
    <dgm:cxn modelId="{B331D114-BEF6-064C-8241-DFD0A47692E9}" type="presParOf" srcId="{F2B09B4B-3ACE-614B-9D66-E8CB94698827}" destId="{3D532EF9-9988-2343-8FB6-F8FCBD344DF5}" srcOrd="13" destOrd="0" presId="urn:microsoft.com/office/officeart/2005/8/layout/list1"/>
    <dgm:cxn modelId="{57645995-EE41-2C49-AEFD-0A96B699B815}" type="presParOf" srcId="{F2B09B4B-3ACE-614B-9D66-E8CB94698827}" destId="{D1B11CFF-1031-B24F-9C76-B2B52D7C2EFC}" srcOrd="14"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CA4A04-D8AC-D04E-8267-2C111FCE0A10}" type="doc">
      <dgm:prSet loTypeId="urn:microsoft.com/office/officeart/2005/8/layout/pyramid3" loCatId="" qsTypeId="urn:microsoft.com/office/officeart/2005/8/quickstyle/simple4" qsCatId="simple" csTypeId="urn:microsoft.com/office/officeart/2005/8/colors/accent1_2" csCatId="accent1" phldr="1"/>
      <dgm:spPr/>
    </dgm:pt>
    <dgm:pt modelId="{4C7DAC6A-74DF-A34D-AEA4-BD46BADAE168}">
      <dgm:prSet phldrT="[Text]" custT="1"/>
      <dgm:spPr/>
      <dgm:t>
        <a:bodyPr/>
        <a:lstStyle/>
        <a:p>
          <a:r>
            <a:rPr lang="en-US" sz="1800" dirty="0"/>
            <a:t>The problem, broad terms</a:t>
          </a:r>
        </a:p>
      </dgm:t>
    </dgm:pt>
    <dgm:pt modelId="{498D0692-C76D-5B43-B925-AA3D719E5981}" type="parTrans" cxnId="{9F8F6A41-CA5D-DF46-B032-55F7C286EEAF}">
      <dgm:prSet/>
      <dgm:spPr/>
      <dgm:t>
        <a:bodyPr/>
        <a:lstStyle/>
        <a:p>
          <a:endParaRPr lang="en-US"/>
        </a:p>
      </dgm:t>
    </dgm:pt>
    <dgm:pt modelId="{FA0EBEEE-A6E0-924E-8FA5-FD1B89A02BF3}" type="sibTrans" cxnId="{9F8F6A41-CA5D-DF46-B032-55F7C286EEAF}">
      <dgm:prSet/>
      <dgm:spPr/>
      <dgm:t>
        <a:bodyPr/>
        <a:lstStyle/>
        <a:p>
          <a:endParaRPr lang="en-US"/>
        </a:p>
      </dgm:t>
    </dgm:pt>
    <dgm:pt modelId="{361AE386-1B2F-8B4B-B81E-4C10ADB8639C}">
      <dgm:prSet phldrT="[Text]" custT="1"/>
      <dgm:spPr/>
      <dgm:t>
        <a:bodyPr/>
        <a:lstStyle/>
        <a:p>
          <a:r>
            <a:rPr lang="en-US" sz="1800" dirty="0"/>
            <a:t>What others have  done</a:t>
          </a:r>
        </a:p>
      </dgm:t>
    </dgm:pt>
    <dgm:pt modelId="{2155AE95-5A14-5A4C-9EFD-BABCAF8CE008}" type="parTrans" cxnId="{64F39F4D-C0B6-324A-9D4D-42F2BC4449D0}">
      <dgm:prSet/>
      <dgm:spPr/>
      <dgm:t>
        <a:bodyPr/>
        <a:lstStyle/>
        <a:p>
          <a:endParaRPr lang="en-US"/>
        </a:p>
      </dgm:t>
    </dgm:pt>
    <dgm:pt modelId="{660328F7-51E4-E245-93CF-D64C0924EAA9}" type="sibTrans" cxnId="{64F39F4D-C0B6-324A-9D4D-42F2BC4449D0}">
      <dgm:prSet/>
      <dgm:spPr/>
      <dgm:t>
        <a:bodyPr/>
        <a:lstStyle/>
        <a:p>
          <a:endParaRPr lang="en-US"/>
        </a:p>
      </dgm:t>
    </dgm:pt>
    <dgm:pt modelId="{11C62930-A34B-0645-BECA-A73B4B2DB405}">
      <dgm:prSet phldrT="[Text]" custT="1"/>
      <dgm:spPr/>
      <dgm:t>
        <a:bodyPr/>
        <a:lstStyle/>
        <a:p>
          <a:r>
            <a:rPr lang="en-US" sz="1800" dirty="0"/>
            <a:t>What you will do and how</a:t>
          </a:r>
        </a:p>
      </dgm:t>
    </dgm:pt>
    <dgm:pt modelId="{8142BB17-4D76-294C-B5A0-76BF61DEAFEA}" type="parTrans" cxnId="{AD0BA015-1CC5-2342-9DF5-848DEA7B8F2D}">
      <dgm:prSet/>
      <dgm:spPr/>
      <dgm:t>
        <a:bodyPr/>
        <a:lstStyle/>
        <a:p>
          <a:endParaRPr lang="en-US"/>
        </a:p>
      </dgm:t>
    </dgm:pt>
    <dgm:pt modelId="{D71D5D69-983B-D844-A5D2-516FA9C760DE}" type="sibTrans" cxnId="{AD0BA015-1CC5-2342-9DF5-848DEA7B8F2D}">
      <dgm:prSet/>
      <dgm:spPr/>
      <dgm:t>
        <a:bodyPr/>
        <a:lstStyle/>
        <a:p>
          <a:endParaRPr lang="en-US"/>
        </a:p>
      </dgm:t>
    </dgm:pt>
    <dgm:pt modelId="{83924963-D658-FF47-B75E-A0113D651CD3}" type="pres">
      <dgm:prSet presAssocID="{5CCA4A04-D8AC-D04E-8267-2C111FCE0A10}" presName="Name0" presStyleCnt="0">
        <dgm:presLayoutVars>
          <dgm:dir/>
          <dgm:animLvl val="lvl"/>
          <dgm:resizeHandles val="exact"/>
        </dgm:presLayoutVars>
      </dgm:prSet>
      <dgm:spPr/>
    </dgm:pt>
    <dgm:pt modelId="{529E9A5D-C705-4B46-A073-6ECECA7E9265}" type="pres">
      <dgm:prSet presAssocID="{4C7DAC6A-74DF-A34D-AEA4-BD46BADAE168}" presName="Name8" presStyleCnt="0"/>
      <dgm:spPr/>
    </dgm:pt>
    <dgm:pt modelId="{3B3EAA39-1555-3D4B-88A6-BD46231B2712}" type="pres">
      <dgm:prSet presAssocID="{4C7DAC6A-74DF-A34D-AEA4-BD46BADAE168}" presName="level" presStyleLbl="node1" presStyleIdx="0" presStyleCnt="3">
        <dgm:presLayoutVars>
          <dgm:chMax val="1"/>
          <dgm:bulletEnabled val="1"/>
        </dgm:presLayoutVars>
      </dgm:prSet>
      <dgm:spPr/>
    </dgm:pt>
    <dgm:pt modelId="{2ACE8E2C-782A-1044-83F5-0C28B18FD3A5}" type="pres">
      <dgm:prSet presAssocID="{4C7DAC6A-74DF-A34D-AEA4-BD46BADAE168}" presName="levelTx" presStyleLbl="revTx" presStyleIdx="0" presStyleCnt="0">
        <dgm:presLayoutVars>
          <dgm:chMax val="1"/>
          <dgm:bulletEnabled val="1"/>
        </dgm:presLayoutVars>
      </dgm:prSet>
      <dgm:spPr/>
    </dgm:pt>
    <dgm:pt modelId="{61491294-9B01-A44D-80C3-55DA4F7FCC31}" type="pres">
      <dgm:prSet presAssocID="{361AE386-1B2F-8B4B-B81E-4C10ADB8639C}" presName="Name8" presStyleCnt="0"/>
      <dgm:spPr/>
    </dgm:pt>
    <dgm:pt modelId="{055B9FC5-5C0C-A64D-B4D3-F075E1E733AB}" type="pres">
      <dgm:prSet presAssocID="{361AE386-1B2F-8B4B-B81E-4C10ADB8639C}" presName="level" presStyleLbl="node1" presStyleIdx="1" presStyleCnt="3" custLinFactNeighborY="-1875">
        <dgm:presLayoutVars>
          <dgm:chMax val="1"/>
          <dgm:bulletEnabled val="1"/>
        </dgm:presLayoutVars>
      </dgm:prSet>
      <dgm:spPr/>
    </dgm:pt>
    <dgm:pt modelId="{8D696B43-ABE9-4A4F-A318-BD4B28DC7742}" type="pres">
      <dgm:prSet presAssocID="{361AE386-1B2F-8B4B-B81E-4C10ADB8639C}" presName="levelTx" presStyleLbl="revTx" presStyleIdx="0" presStyleCnt="0">
        <dgm:presLayoutVars>
          <dgm:chMax val="1"/>
          <dgm:bulletEnabled val="1"/>
        </dgm:presLayoutVars>
      </dgm:prSet>
      <dgm:spPr/>
    </dgm:pt>
    <dgm:pt modelId="{62440A8F-913C-A045-A068-AE4DC982EC34}" type="pres">
      <dgm:prSet presAssocID="{11C62930-A34B-0645-BECA-A73B4B2DB405}" presName="Name8" presStyleCnt="0"/>
      <dgm:spPr/>
    </dgm:pt>
    <dgm:pt modelId="{1F40602B-0768-0642-8CB9-9192B3ED66BE}" type="pres">
      <dgm:prSet presAssocID="{11C62930-A34B-0645-BECA-A73B4B2DB405}" presName="level" presStyleLbl="node1" presStyleIdx="2" presStyleCnt="3" custScaleY="49908">
        <dgm:presLayoutVars>
          <dgm:chMax val="1"/>
          <dgm:bulletEnabled val="1"/>
        </dgm:presLayoutVars>
      </dgm:prSet>
      <dgm:spPr/>
    </dgm:pt>
    <dgm:pt modelId="{0B6B659E-EFE1-834B-B8EA-3DC408B4FB21}" type="pres">
      <dgm:prSet presAssocID="{11C62930-A34B-0645-BECA-A73B4B2DB405}" presName="levelTx" presStyleLbl="revTx" presStyleIdx="0" presStyleCnt="0">
        <dgm:presLayoutVars>
          <dgm:chMax val="1"/>
          <dgm:bulletEnabled val="1"/>
        </dgm:presLayoutVars>
      </dgm:prSet>
      <dgm:spPr/>
    </dgm:pt>
  </dgm:ptLst>
  <dgm:cxnLst>
    <dgm:cxn modelId="{AD0BA015-1CC5-2342-9DF5-848DEA7B8F2D}" srcId="{5CCA4A04-D8AC-D04E-8267-2C111FCE0A10}" destId="{11C62930-A34B-0645-BECA-A73B4B2DB405}" srcOrd="2" destOrd="0" parTransId="{8142BB17-4D76-294C-B5A0-76BF61DEAFEA}" sibTransId="{D71D5D69-983B-D844-A5D2-516FA9C760DE}"/>
    <dgm:cxn modelId="{41201930-F526-1840-90E9-E0F1AD8E3A47}" type="presOf" srcId="{4C7DAC6A-74DF-A34D-AEA4-BD46BADAE168}" destId="{2ACE8E2C-782A-1044-83F5-0C28B18FD3A5}" srcOrd="1" destOrd="0" presId="urn:microsoft.com/office/officeart/2005/8/layout/pyramid3"/>
    <dgm:cxn modelId="{9F8F6A41-CA5D-DF46-B032-55F7C286EEAF}" srcId="{5CCA4A04-D8AC-D04E-8267-2C111FCE0A10}" destId="{4C7DAC6A-74DF-A34D-AEA4-BD46BADAE168}" srcOrd="0" destOrd="0" parTransId="{498D0692-C76D-5B43-B925-AA3D719E5981}" sibTransId="{FA0EBEEE-A6E0-924E-8FA5-FD1B89A02BF3}"/>
    <dgm:cxn modelId="{D0309048-E9F2-BD4D-990D-D8ABA41FB72D}" type="presOf" srcId="{361AE386-1B2F-8B4B-B81E-4C10ADB8639C}" destId="{8D696B43-ABE9-4A4F-A318-BD4B28DC7742}" srcOrd="1" destOrd="0" presId="urn:microsoft.com/office/officeart/2005/8/layout/pyramid3"/>
    <dgm:cxn modelId="{64F39F4D-C0B6-324A-9D4D-42F2BC4449D0}" srcId="{5CCA4A04-D8AC-D04E-8267-2C111FCE0A10}" destId="{361AE386-1B2F-8B4B-B81E-4C10ADB8639C}" srcOrd="1" destOrd="0" parTransId="{2155AE95-5A14-5A4C-9EFD-BABCAF8CE008}" sibTransId="{660328F7-51E4-E245-93CF-D64C0924EAA9}"/>
    <dgm:cxn modelId="{8D0CA45E-D1FA-394F-9F99-487C56B083E6}" type="presOf" srcId="{11C62930-A34B-0645-BECA-A73B4B2DB405}" destId="{1F40602B-0768-0642-8CB9-9192B3ED66BE}" srcOrd="0" destOrd="0" presId="urn:microsoft.com/office/officeart/2005/8/layout/pyramid3"/>
    <dgm:cxn modelId="{17DF1BA1-0DC3-A54C-8914-F146C8CEBCAB}" type="presOf" srcId="{5CCA4A04-D8AC-D04E-8267-2C111FCE0A10}" destId="{83924963-D658-FF47-B75E-A0113D651CD3}" srcOrd="0" destOrd="0" presId="urn:microsoft.com/office/officeart/2005/8/layout/pyramid3"/>
    <dgm:cxn modelId="{C13F72A3-7831-F547-86FB-8DC58DE74CAA}" type="presOf" srcId="{4C7DAC6A-74DF-A34D-AEA4-BD46BADAE168}" destId="{3B3EAA39-1555-3D4B-88A6-BD46231B2712}" srcOrd="0" destOrd="0" presId="urn:microsoft.com/office/officeart/2005/8/layout/pyramid3"/>
    <dgm:cxn modelId="{528167C4-8DC0-3244-A429-410BEE5D577F}" type="presOf" srcId="{361AE386-1B2F-8B4B-B81E-4C10ADB8639C}" destId="{055B9FC5-5C0C-A64D-B4D3-F075E1E733AB}" srcOrd="0" destOrd="0" presId="urn:microsoft.com/office/officeart/2005/8/layout/pyramid3"/>
    <dgm:cxn modelId="{AA8C8EF8-6B9E-1340-8CAD-0933F3DE2EB2}" type="presOf" srcId="{11C62930-A34B-0645-BECA-A73B4B2DB405}" destId="{0B6B659E-EFE1-834B-B8EA-3DC408B4FB21}" srcOrd="1" destOrd="0" presId="urn:microsoft.com/office/officeart/2005/8/layout/pyramid3"/>
    <dgm:cxn modelId="{453BF3F6-EF8C-7740-82A6-96B2A40A6962}" type="presParOf" srcId="{83924963-D658-FF47-B75E-A0113D651CD3}" destId="{529E9A5D-C705-4B46-A073-6ECECA7E9265}" srcOrd="0" destOrd="0" presId="urn:microsoft.com/office/officeart/2005/8/layout/pyramid3"/>
    <dgm:cxn modelId="{4BF00BD8-41F8-E840-8927-089856FD577F}" type="presParOf" srcId="{529E9A5D-C705-4B46-A073-6ECECA7E9265}" destId="{3B3EAA39-1555-3D4B-88A6-BD46231B2712}" srcOrd="0" destOrd="0" presId="urn:microsoft.com/office/officeart/2005/8/layout/pyramid3"/>
    <dgm:cxn modelId="{7623B325-D0BF-5F4C-A21B-CB94ADFA9F72}" type="presParOf" srcId="{529E9A5D-C705-4B46-A073-6ECECA7E9265}" destId="{2ACE8E2C-782A-1044-83F5-0C28B18FD3A5}" srcOrd="1" destOrd="0" presId="urn:microsoft.com/office/officeart/2005/8/layout/pyramid3"/>
    <dgm:cxn modelId="{634B25FB-2C40-5841-82CE-4ACD2B68B52F}" type="presParOf" srcId="{83924963-D658-FF47-B75E-A0113D651CD3}" destId="{61491294-9B01-A44D-80C3-55DA4F7FCC31}" srcOrd="1" destOrd="0" presId="urn:microsoft.com/office/officeart/2005/8/layout/pyramid3"/>
    <dgm:cxn modelId="{A32FD54E-A4D3-FE48-951B-93C23A0045FD}" type="presParOf" srcId="{61491294-9B01-A44D-80C3-55DA4F7FCC31}" destId="{055B9FC5-5C0C-A64D-B4D3-F075E1E733AB}" srcOrd="0" destOrd="0" presId="urn:microsoft.com/office/officeart/2005/8/layout/pyramid3"/>
    <dgm:cxn modelId="{E42FC6C1-6894-8043-A6DA-859A0689DCD1}" type="presParOf" srcId="{61491294-9B01-A44D-80C3-55DA4F7FCC31}" destId="{8D696B43-ABE9-4A4F-A318-BD4B28DC7742}" srcOrd="1" destOrd="0" presId="urn:microsoft.com/office/officeart/2005/8/layout/pyramid3"/>
    <dgm:cxn modelId="{E2AD99D9-22A1-F942-922A-4DFDB60974C8}" type="presParOf" srcId="{83924963-D658-FF47-B75E-A0113D651CD3}" destId="{62440A8F-913C-A045-A068-AE4DC982EC34}" srcOrd="2" destOrd="0" presId="urn:microsoft.com/office/officeart/2005/8/layout/pyramid3"/>
    <dgm:cxn modelId="{769A6F79-8DCC-F441-A5C5-8973E0F621D0}" type="presParOf" srcId="{62440A8F-913C-A045-A068-AE4DC982EC34}" destId="{1F40602B-0768-0642-8CB9-9192B3ED66BE}" srcOrd="0" destOrd="0" presId="urn:microsoft.com/office/officeart/2005/8/layout/pyramid3"/>
    <dgm:cxn modelId="{23C89DB9-1027-8C46-B18D-A3AB4C224CA6}" type="presParOf" srcId="{62440A8F-913C-A045-A068-AE4DC982EC34}" destId="{0B6B659E-EFE1-834B-B8EA-3DC408B4FB21}"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4D1533-8360-334F-901E-781D51AB6D03}" type="doc">
      <dgm:prSet loTypeId="urn:microsoft.com/office/officeart/2005/8/layout/pyramid1" loCatId="" qsTypeId="urn:microsoft.com/office/officeart/2005/8/quickstyle/simple4" qsCatId="simple" csTypeId="urn:microsoft.com/office/officeart/2005/8/colors/accent1_2" csCatId="accent1" phldr="1"/>
      <dgm:spPr/>
    </dgm:pt>
    <dgm:pt modelId="{043C21A0-A65B-CD40-9E83-D641AF7051F7}">
      <dgm:prSet phldrT="[Text]" custT="1"/>
      <dgm:spPr/>
      <dgm:t>
        <a:bodyPr/>
        <a:lstStyle/>
        <a:p>
          <a:r>
            <a:rPr lang="en-US" sz="1800" dirty="0"/>
            <a:t>Summary of what you have done</a:t>
          </a:r>
        </a:p>
      </dgm:t>
    </dgm:pt>
    <dgm:pt modelId="{74CAAE0C-2DE9-624B-A74D-340BA52602B1}" type="parTrans" cxnId="{02BF7EF6-8216-3A4A-BFF8-6D7A52FCB0D6}">
      <dgm:prSet/>
      <dgm:spPr/>
      <dgm:t>
        <a:bodyPr/>
        <a:lstStyle/>
        <a:p>
          <a:endParaRPr lang="en-US"/>
        </a:p>
      </dgm:t>
    </dgm:pt>
    <dgm:pt modelId="{6EA1F9A5-239A-8441-9C99-84F53BA75757}" type="sibTrans" cxnId="{02BF7EF6-8216-3A4A-BFF8-6D7A52FCB0D6}">
      <dgm:prSet/>
      <dgm:spPr/>
      <dgm:t>
        <a:bodyPr/>
        <a:lstStyle/>
        <a:p>
          <a:endParaRPr lang="en-US"/>
        </a:p>
      </dgm:t>
    </dgm:pt>
    <dgm:pt modelId="{D6BEA30A-47F4-064B-8E62-D9BBF752F579}">
      <dgm:prSet phldrT="[Text]" custT="1"/>
      <dgm:spPr/>
      <dgm:t>
        <a:bodyPr/>
        <a:lstStyle/>
        <a:p>
          <a:r>
            <a:rPr lang="en-US" sz="1800" dirty="0"/>
            <a:t>Limitations, weakness</a:t>
          </a:r>
        </a:p>
      </dgm:t>
    </dgm:pt>
    <dgm:pt modelId="{489422CE-655E-4A4D-8D54-66E403872D4F}" type="parTrans" cxnId="{61FBA9E2-7CBA-BB4B-A10A-FCFBD3AC67EC}">
      <dgm:prSet/>
      <dgm:spPr/>
      <dgm:t>
        <a:bodyPr/>
        <a:lstStyle/>
        <a:p>
          <a:endParaRPr lang="en-US"/>
        </a:p>
      </dgm:t>
    </dgm:pt>
    <dgm:pt modelId="{22F499C4-7481-C24F-97EF-B64F18B4DC38}" type="sibTrans" cxnId="{61FBA9E2-7CBA-BB4B-A10A-FCFBD3AC67EC}">
      <dgm:prSet/>
      <dgm:spPr/>
      <dgm:t>
        <a:bodyPr/>
        <a:lstStyle/>
        <a:p>
          <a:endParaRPr lang="en-US"/>
        </a:p>
      </dgm:t>
    </dgm:pt>
    <dgm:pt modelId="{2020A82D-9FCF-B244-A37E-35F0D630173B}">
      <dgm:prSet phldrT="[Text]" custT="1"/>
      <dgm:spPr/>
      <dgm:t>
        <a:bodyPr/>
        <a:lstStyle/>
        <a:p>
          <a:r>
            <a:rPr lang="en-US" sz="1800" dirty="0"/>
            <a:t>What others have done</a:t>
          </a:r>
        </a:p>
        <a:p>
          <a:r>
            <a:rPr lang="en-US" sz="1800" dirty="0"/>
            <a:t>And significance</a:t>
          </a:r>
        </a:p>
      </dgm:t>
    </dgm:pt>
    <dgm:pt modelId="{81C73FD6-F8BC-FF4B-8B72-724B0CB97389}" type="parTrans" cxnId="{C154E3DF-2576-9C45-AD24-F361F5E23EE1}">
      <dgm:prSet/>
      <dgm:spPr/>
      <dgm:t>
        <a:bodyPr/>
        <a:lstStyle/>
        <a:p>
          <a:endParaRPr lang="en-US"/>
        </a:p>
      </dgm:t>
    </dgm:pt>
    <dgm:pt modelId="{FE26211C-5422-8A4F-9417-479B5A2E38C4}" type="sibTrans" cxnId="{C154E3DF-2576-9C45-AD24-F361F5E23EE1}">
      <dgm:prSet/>
      <dgm:spPr/>
      <dgm:t>
        <a:bodyPr/>
        <a:lstStyle/>
        <a:p>
          <a:endParaRPr lang="en-US"/>
        </a:p>
      </dgm:t>
    </dgm:pt>
    <dgm:pt modelId="{A9545DB6-9456-C945-9669-8F9BEA1C56B1}" type="pres">
      <dgm:prSet presAssocID="{244D1533-8360-334F-901E-781D51AB6D03}" presName="Name0" presStyleCnt="0">
        <dgm:presLayoutVars>
          <dgm:dir/>
          <dgm:animLvl val="lvl"/>
          <dgm:resizeHandles val="exact"/>
        </dgm:presLayoutVars>
      </dgm:prSet>
      <dgm:spPr/>
    </dgm:pt>
    <dgm:pt modelId="{8866039B-45E2-7F46-97B7-259F64D501E0}" type="pres">
      <dgm:prSet presAssocID="{043C21A0-A65B-CD40-9E83-D641AF7051F7}" presName="Name8" presStyleCnt="0"/>
      <dgm:spPr/>
    </dgm:pt>
    <dgm:pt modelId="{B6F5AFA1-D25D-4C4B-B459-8E22E8D7C41D}" type="pres">
      <dgm:prSet presAssocID="{043C21A0-A65B-CD40-9E83-D641AF7051F7}" presName="level" presStyleLbl="node1" presStyleIdx="0" presStyleCnt="3">
        <dgm:presLayoutVars>
          <dgm:chMax val="1"/>
          <dgm:bulletEnabled val="1"/>
        </dgm:presLayoutVars>
      </dgm:prSet>
      <dgm:spPr/>
    </dgm:pt>
    <dgm:pt modelId="{BD051900-09DC-8349-82A7-9F8DB19AD70E}" type="pres">
      <dgm:prSet presAssocID="{043C21A0-A65B-CD40-9E83-D641AF7051F7}" presName="levelTx" presStyleLbl="revTx" presStyleIdx="0" presStyleCnt="0">
        <dgm:presLayoutVars>
          <dgm:chMax val="1"/>
          <dgm:bulletEnabled val="1"/>
        </dgm:presLayoutVars>
      </dgm:prSet>
      <dgm:spPr/>
    </dgm:pt>
    <dgm:pt modelId="{E0639377-20A8-3848-8467-2685EB9D6AF8}" type="pres">
      <dgm:prSet presAssocID="{D6BEA30A-47F4-064B-8E62-D9BBF752F579}" presName="Name8" presStyleCnt="0"/>
      <dgm:spPr/>
    </dgm:pt>
    <dgm:pt modelId="{0DE0BF92-7717-FA48-B1B7-BCD53A27286F}" type="pres">
      <dgm:prSet presAssocID="{D6BEA30A-47F4-064B-8E62-D9BBF752F579}" presName="level" presStyleLbl="node1" presStyleIdx="1" presStyleCnt="3" custLinFactNeighborY="1520">
        <dgm:presLayoutVars>
          <dgm:chMax val="1"/>
          <dgm:bulletEnabled val="1"/>
        </dgm:presLayoutVars>
      </dgm:prSet>
      <dgm:spPr/>
    </dgm:pt>
    <dgm:pt modelId="{39D452F4-A688-2345-A0BE-8C42D1616810}" type="pres">
      <dgm:prSet presAssocID="{D6BEA30A-47F4-064B-8E62-D9BBF752F579}" presName="levelTx" presStyleLbl="revTx" presStyleIdx="0" presStyleCnt="0">
        <dgm:presLayoutVars>
          <dgm:chMax val="1"/>
          <dgm:bulletEnabled val="1"/>
        </dgm:presLayoutVars>
      </dgm:prSet>
      <dgm:spPr/>
    </dgm:pt>
    <dgm:pt modelId="{6975E741-2AE0-C649-A868-B161934CF5C1}" type="pres">
      <dgm:prSet presAssocID="{2020A82D-9FCF-B244-A37E-35F0D630173B}" presName="Name8" presStyleCnt="0"/>
      <dgm:spPr/>
    </dgm:pt>
    <dgm:pt modelId="{614AF6C3-DC14-844B-A530-7BE716BA0F59}" type="pres">
      <dgm:prSet presAssocID="{2020A82D-9FCF-B244-A37E-35F0D630173B}" presName="level" presStyleLbl="node1" presStyleIdx="2" presStyleCnt="3" custLinFactNeighborY="947">
        <dgm:presLayoutVars>
          <dgm:chMax val="1"/>
          <dgm:bulletEnabled val="1"/>
        </dgm:presLayoutVars>
      </dgm:prSet>
      <dgm:spPr/>
    </dgm:pt>
    <dgm:pt modelId="{89CB6B2A-7FD3-6045-B027-77D0DD774F9B}" type="pres">
      <dgm:prSet presAssocID="{2020A82D-9FCF-B244-A37E-35F0D630173B}" presName="levelTx" presStyleLbl="revTx" presStyleIdx="0" presStyleCnt="0">
        <dgm:presLayoutVars>
          <dgm:chMax val="1"/>
          <dgm:bulletEnabled val="1"/>
        </dgm:presLayoutVars>
      </dgm:prSet>
      <dgm:spPr/>
    </dgm:pt>
  </dgm:ptLst>
  <dgm:cxnLst>
    <dgm:cxn modelId="{5D186D2E-01CE-6D4C-9269-B03FE6EE5560}" type="presOf" srcId="{2020A82D-9FCF-B244-A37E-35F0D630173B}" destId="{89CB6B2A-7FD3-6045-B027-77D0DD774F9B}" srcOrd="1" destOrd="0" presId="urn:microsoft.com/office/officeart/2005/8/layout/pyramid1"/>
    <dgm:cxn modelId="{8E751B30-4D77-F34E-BB2B-AC24E9801541}" type="presOf" srcId="{D6BEA30A-47F4-064B-8E62-D9BBF752F579}" destId="{39D452F4-A688-2345-A0BE-8C42D1616810}" srcOrd="1" destOrd="0" presId="urn:microsoft.com/office/officeart/2005/8/layout/pyramid1"/>
    <dgm:cxn modelId="{D9C9C34B-733B-244E-9CC9-E34B7836E7AA}" type="presOf" srcId="{043C21A0-A65B-CD40-9E83-D641AF7051F7}" destId="{B6F5AFA1-D25D-4C4B-B459-8E22E8D7C41D}" srcOrd="0" destOrd="0" presId="urn:microsoft.com/office/officeart/2005/8/layout/pyramid1"/>
    <dgm:cxn modelId="{C3BEA15C-C300-A248-94E2-397BB7B4CD69}" type="presOf" srcId="{D6BEA30A-47F4-064B-8E62-D9BBF752F579}" destId="{0DE0BF92-7717-FA48-B1B7-BCD53A27286F}" srcOrd="0" destOrd="0" presId="urn:microsoft.com/office/officeart/2005/8/layout/pyramid1"/>
    <dgm:cxn modelId="{42672167-E97B-9A4D-8109-0CCCF32265E7}" type="presOf" srcId="{244D1533-8360-334F-901E-781D51AB6D03}" destId="{A9545DB6-9456-C945-9669-8F9BEA1C56B1}" srcOrd="0" destOrd="0" presId="urn:microsoft.com/office/officeart/2005/8/layout/pyramid1"/>
    <dgm:cxn modelId="{EC05037D-75B2-7644-AD08-59833BEDF234}" type="presOf" srcId="{043C21A0-A65B-CD40-9E83-D641AF7051F7}" destId="{BD051900-09DC-8349-82A7-9F8DB19AD70E}" srcOrd="1" destOrd="0" presId="urn:microsoft.com/office/officeart/2005/8/layout/pyramid1"/>
    <dgm:cxn modelId="{C154E3DF-2576-9C45-AD24-F361F5E23EE1}" srcId="{244D1533-8360-334F-901E-781D51AB6D03}" destId="{2020A82D-9FCF-B244-A37E-35F0D630173B}" srcOrd="2" destOrd="0" parTransId="{81C73FD6-F8BC-FF4B-8B72-724B0CB97389}" sibTransId="{FE26211C-5422-8A4F-9417-479B5A2E38C4}"/>
    <dgm:cxn modelId="{FDB5EADF-EAEC-E845-9AB4-7E90B36D5B12}" type="presOf" srcId="{2020A82D-9FCF-B244-A37E-35F0D630173B}" destId="{614AF6C3-DC14-844B-A530-7BE716BA0F59}" srcOrd="0" destOrd="0" presId="urn:microsoft.com/office/officeart/2005/8/layout/pyramid1"/>
    <dgm:cxn modelId="{61FBA9E2-7CBA-BB4B-A10A-FCFBD3AC67EC}" srcId="{244D1533-8360-334F-901E-781D51AB6D03}" destId="{D6BEA30A-47F4-064B-8E62-D9BBF752F579}" srcOrd="1" destOrd="0" parTransId="{489422CE-655E-4A4D-8D54-66E403872D4F}" sibTransId="{22F499C4-7481-C24F-97EF-B64F18B4DC38}"/>
    <dgm:cxn modelId="{02BF7EF6-8216-3A4A-BFF8-6D7A52FCB0D6}" srcId="{244D1533-8360-334F-901E-781D51AB6D03}" destId="{043C21A0-A65B-CD40-9E83-D641AF7051F7}" srcOrd="0" destOrd="0" parTransId="{74CAAE0C-2DE9-624B-A74D-340BA52602B1}" sibTransId="{6EA1F9A5-239A-8441-9C99-84F53BA75757}"/>
    <dgm:cxn modelId="{FF6414F8-C843-C740-ACC1-0258F80A3E94}" type="presParOf" srcId="{A9545DB6-9456-C945-9669-8F9BEA1C56B1}" destId="{8866039B-45E2-7F46-97B7-259F64D501E0}" srcOrd="0" destOrd="0" presId="urn:microsoft.com/office/officeart/2005/8/layout/pyramid1"/>
    <dgm:cxn modelId="{EC2512FD-5B77-A243-8C25-A6F092F2EEF1}" type="presParOf" srcId="{8866039B-45E2-7F46-97B7-259F64D501E0}" destId="{B6F5AFA1-D25D-4C4B-B459-8E22E8D7C41D}" srcOrd="0" destOrd="0" presId="urn:microsoft.com/office/officeart/2005/8/layout/pyramid1"/>
    <dgm:cxn modelId="{60BC5281-EB34-0643-903D-1CAAC65B560E}" type="presParOf" srcId="{8866039B-45E2-7F46-97B7-259F64D501E0}" destId="{BD051900-09DC-8349-82A7-9F8DB19AD70E}" srcOrd="1" destOrd="0" presId="urn:microsoft.com/office/officeart/2005/8/layout/pyramid1"/>
    <dgm:cxn modelId="{4FFDE9B3-C151-DF41-B3D4-82511D5EF066}" type="presParOf" srcId="{A9545DB6-9456-C945-9669-8F9BEA1C56B1}" destId="{E0639377-20A8-3848-8467-2685EB9D6AF8}" srcOrd="1" destOrd="0" presId="urn:microsoft.com/office/officeart/2005/8/layout/pyramid1"/>
    <dgm:cxn modelId="{6C31033E-7BED-AA4A-A910-B2925F0CD245}" type="presParOf" srcId="{E0639377-20A8-3848-8467-2685EB9D6AF8}" destId="{0DE0BF92-7717-FA48-B1B7-BCD53A27286F}" srcOrd="0" destOrd="0" presId="urn:microsoft.com/office/officeart/2005/8/layout/pyramid1"/>
    <dgm:cxn modelId="{8A5D42B0-90F7-954F-9144-8F56AC77B876}" type="presParOf" srcId="{E0639377-20A8-3848-8467-2685EB9D6AF8}" destId="{39D452F4-A688-2345-A0BE-8C42D1616810}" srcOrd="1" destOrd="0" presId="urn:microsoft.com/office/officeart/2005/8/layout/pyramid1"/>
    <dgm:cxn modelId="{713E376E-6091-C748-8E44-8307E5D58AB0}" type="presParOf" srcId="{A9545DB6-9456-C945-9669-8F9BEA1C56B1}" destId="{6975E741-2AE0-C649-A868-B161934CF5C1}" srcOrd="2" destOrd="0" presId="urn:microsoft.com/office/officeart/2005/8/layout/pyramid1"/>
    <dgm:cxn modelId="{FCD3FF5D-5B0C-B247-A121-7915AEAC45BC}" type="presParOf" srcId="{6975E741-2AE0-C649-A868-B161934CF5C1}" destId="{614AF6C3-DC14-844B-A530-7BE716BA0F59}" srcOrd="0" destOrd="0" presId="urn:microsoft.com/office/officeart/2005/8/layout/pyramid1"/>
    <dgm:cxn modelId="{2C188991-051C-9749-853F-5F98D85748C8}" type="presParOf" srcId="{6975E741-2AE0-C649-A868-B161934CF5C1}" destId="{89CB6B2A-7FD3-6045-B027-77D0DD774F9B}" srcOrd="1"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0F45A97-09F5-8A4D-8DBA-39E8E225B8DE}"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en-US"/>
        </a:p>
      </dgm:t>
    </dgm:pt>
    <dgm:pt modelId="{072FC10B-0132-C54A-BD88-BFC6ABA20D5F}">
      <dgm:prSet phldrT="[Text]" custT="1"/>
      <dgm:spPr/>
      <dgm:t>
        <a:bodyPr/>
        <a:lstStyle/>
        <a:p>
          <a:r>
            <a:rPr lang="en-US" sz="2400" dirty="0">
              <a:solidFill>
                <a:schemeClr val="tx1"/>
              </a:solidFill>
            </a:rPr>
            <a:t>The bulk of the thesis</a:t>
          </a:r>
        </a:p>
      </dgm:t>
    </dgm:pt>
    <dgm:pt modelId="{B6F9B290-FC63-4247-A452-2F04FF5D5DA0}" type="parTrans" cxnId="{0646832F-CBA5-504B-AF94-9C1C1FADBD56}">
      <dgm:prSet/>
      <dgm:spPr/>
      <dgm:t>
        <a:bodyPr/>
        <a:lstStyle/>
        <a:p>
          <a:endParaRPr lang="en-US"/>
        </a:p>
      </dgm:t>
    </dgm:pt>
    <dgm:pt modelId="{FF55F58E-75EC-074B-BA08-B4E1D5B5BD1D}" type="sibTrans" cxnId="{0646832F-CBA5-504B-AF94-9C1C1FADBD56}">
      <dgm:prSet/>
      <dgm:spPr/>
      <dgm:t>
        <a:bodyPr/>
        <a:lstStyle/>
        <a:p>
          <a:endParaRPr lang="en-US"/>
        </a:p>
      </dgm:t>
    </dgm:pt>
    <dgm:pt modelId="{BE2776A1-F939-094D-88A7-65D2D046D520}">
      <dgm:prSet phldrT="[Text]" custT="1"/>
      <dgm:spPr/>
      <dgm:t>
        <a:bodyPr/>
        <a:lstStyle/>
        <a:p>
          <a:r>
            <a:rPr lang="en-US" sz="1800" dirty="0"/>
            <a:t>Preliminaries, notation</a:t>
          </a:r>
        </a:p>
      </dgm:t>
    </dgm:pt>
    <dgm:pt modelId="{83BF56A8-38BF-2E43-8783-A5BF695C0D42}" type="parTrans" cxnId="{2D7A00F2-3787-B947-B95E-4494AF37D58A}">
      <dgm:prSet/>
      <dgm:spPr/>
      <dgm:t>
        <a:bodyPr/>
        <a:lstStyle/>
        <a:p>
          <a:endParaRPr lang="en-US"/>
        </a:p>
      </dgm:t>
    </dgm:pt>
    <dgm:pt modelId="{71F169E7-54B1-3B40-83DA-6168EC3C2715}" type="sibTrans" cxnId="{2D7A00F2-3787-B947-B95E-4494AF37D58A}">
      <dgm:prSet/>
      <dgm:spPr/>
      <dgm:t>
        <a:bodyPr/>
        <a:lstStyle/>
        <a:p>
          <a:endParaRPr lang="en-US"/>
        </a:p>
      </dgm:t>
    </dgm:pt>
    <dgm:pt modelId="{3B663A8D-98CD-B046-9B3B-2C8FACB9C160}">
      <dgm:prSet phldrT="[Text]" custT="1"/>
      <dgm:spPr/>
      <dgm:t>
        <a:bodyPr/>
        <a:lstStyle/>
        <a:p>
          <a:r>
            <a:rPr lang="en-US" sz="1800" dirty="0"/>
            <a:t>Methodology</a:t>
          </a:r>
        </a:p>
      </dgm:t>
    </dgm:pt>
    <dgm:pt modelId="{8867372A-FF67-1445-B966-D689FE0A579F}" type="parTrans" cxnId="{EB710685-F0DD-C648-9447-68E31A8D49BA}">
      <dgm:prSet/>
      <dgm:spPr/>
      <dgm:t>
        <a:bodyPr/>
        <a:lstStyle/>
        <a:p>
          <a:endParaRPr lang="en-US"/>
        </a:p>
      </dgm:t>
    </dgm:pt>
    <dgm:pt modelId="{54A36EA4-306E-8043-BA05-47C994F6DB16}" type="sibTrans" cxnId="{EB710685-F0DD-C648-9447-68E31A8D49BA}">
      <dgm:prSet/>
      <dgm:spPr/>
      <dgm:t>
        <a:bodyPr/>
        <a:lstStyle/>
        <a:p>
          <a:endParaRPr lang="en-US"/>
        </a:p>
      </dgm:t>
    </dgm:pt>
    <dgm:pt modelId="{4242E7C8-AA49-8D44-9A7F-55A0FF5B2346}">
      <dgm:prSet phldrT="[Text]" custT="1"/>
      <dgm:spPr/>
      <dgm:t>
        <a:bodyPr/>
        <a:lstStyle/>
        <a:p>
          <a:r>
            <a:rPr lang="en-US" sz="1800" dirty="0"/>
            <a:t>Results</a:t>
          </a:r>
        </a:p>
      </dgm:t>
    </dgm:pt>
    <dgm:pt modelId="{45ACFCF6-EC16-7349-873B-3F1F8F0B3926}" type="parTrans" cxnId="{7B61DC3F-FE5A-FE44-8455-30E7FAE966EA}">
      <dgm:prSet/>
      <dgm:spPr/>
      <dgm:t>
        <a:bodyPr/>
        <a:lstStyle/>
        <a:p>
          <a:endParaRPr lang="en-US"/>
        </a:p>
      </dgm:t>
    </dgm:pt>
    <dgm:pt modelId="{129C8BF5-4BC0-9E42-B241-03E717262343}" type="sibTrans" cxnId="{7B61DC3F-FE5A-FE44-8455-30E7FAE966EA}">
      <dgm:prSet/>
      <dgm:spPr/>
      <dgm:t>
        <a:bodyPr/>
        <a:lstStyle/>
        <a:p>
          <a:endParaRPr lang="en-US"/>
        </a:p>
      </dgm:t>
    </dgm:pt>
    <dgm:pt modelId="{F2B09B4B-3ACE-614B-9D66-E8CB94698827}" type="pres">
      <dgm:prSet presAssocID="{20F45A97-09F5-8A4D-8DBA-39E8E225B8DE}" presName="linear" presStyleCnt="0">
        <dgm:presLayoutVars>
          <dgm:dir/>
          <dgm:animLvl val="lvl"/>
          <dgm:resizeHandles val="exact"/>
        </dgm:presLayoutVars>
      </dgm:prSet>
      <dgm:spPr/>
    </dgm:pt>
    <dgm:pt modelId="{38C4A16D-5496-4A41-8812-FAAA20E1C32A}" type="pres">
      <dgm:prSet presAssocID="{072FC10B-0132-C54A-BD88-BFC6ABA20D5F}" presName="parentLin" presStyleCnt="0"/>
      <dgm:spPr/>
    </dgm:pt>
    <dgm:pt modelId="{D37672B6-F19D-4B4F-BDE2-26F0581F87DD}" type="pres">
      <dgm:prSet presAssocID="{072FC10B-0132-C54A-BD88-BFC6ABA20D5F}" presName="parentLeftMargin" presStyleLbl="node1" presStyleIdx="0" presStyleCnt="4"/>
      <dgm:spPr/>
    </dgm:pt>
    <dgm:pt modelId="{EBF650EA-06C0-1A4E-BA09-257268784157}" type="pres">
      <dgm:prSet presAssocID="{072FC10B-0132-C54A-BD88-BFC6ABA20D5F}" presName="parentText" presStyleLbl="node1" presStyleIdx="0" presStyleCnt="4" custScaleX="141282" custScaleY="211537">
        <dgm:presLayoutVars>
          <dgm:chMax val="0"/>
          <dgm:bulletEnabled val="1"/>
        </dgm:presLayoutVars>
      </dgm:prSet>
      <dgm:spPr/>
    </dgm:pt>
    <dgm:pt modelId="{C246D278-A0A2-7A4D-AD56-DC99C5961991}" type="pres">
      <dgm:prSet presAssocID="{072FC10B-0132-C54A-BD88-BFC6ABA20D5F}" presName="negativeSpace" presStyleCnt="0"/>
      <dgm:spPr/>
    </dgm:pt>
    <dgm:pt modelId="{121506CC-622C-FC4B-ABC6-73E06532FC87}" type="pres">
      <dgm:prSet presAssocID="{072FC10B-0132-C54A-BD88-BFC6ABA20D5F}" presName="childText" presStyleLbl="conFgAcc1" presStyleIdx="0" presStyleCnt="4">
        <dgm:presLayoutVars>
          <dgm:bulletEnabled val="1"/>
        </dgm:presLayoutVars>
      </dgm:prSet>
      <dgm:spPr/>
    </dgm:pt>
    <dgm:pt modelId="{6ACC5EE3-E9A2-E94C-89FB-0F0E92775619}" type="pres">
      <dgm:prSet presAssocID="{FF55F58E-75EC-074B-BA08-B4E1D5B5BD1D}" presName="spaceBetweenRectangles" presStyleCnt="0"/>
      <dgm:spPr/>
    </dgm:pt>
    <dgm:pt modelId="{025CF1A5-9461-8D4E-A21B-6AD5445E42C3}" type="pres">
      <dgm:prSet presAssocID="{BE2776A1-F939-094D-88A7-65D2D046D520}" presName="parentLin" presStyleCnt="0"/>
      <dgm:spPr/>
    </dgm:pt>
    <dgm:pt modelId="{E0A0556C-67D6-7247-B442-2C4E2E80ED7F}" type="pres">
      <dgm:prSet presAssocID="{BE2776A1-F939-094D-88A7-65D2D046D520}" presName="parentLeftMargin" presStyleLbl="node1" presStyleIdx="0" presStyleCnt="4"/>
      <dgm:spPr/>
    </dgm:pt>
    <dgm:pt modelId="{C25629F1-C79B-A841-91F2-493794496C16}" type="pres">
      <dgm:prSet presAssocID="{BE2776A1-F939-094D-88A7-65D2D046D520}" presName="parentText" presStyleLbl="node1" presStyleIdx="1" presStyleCnt="4" custLinFactNeighborY="9312">
        <dgm:presLayoutVars>
          <dgm:chMax val="0"/>
          <dgm:bulletEnabled val="1"/>
        </dgm:presLayoutVars>
      </dgm:prSet>
      <dgm:spPr/>
    </dgm:pt>
    <dgm:pt modelId="{8B842A19-9BAA-D540-97CE-7D2589351057}" type="pres">
      <dgm:prSet presAssocID="{BE2776A1-F939-094D-88A7-65D2D046D520}" presName="negativeSpace" presStyleCnt="0"/>
      <dgm:spPr/>
    </dgm:pt>
    <dgm:pt modelId="{F3C0C595-70EC-0049-96E9-D4CABF4A81EF}" type="pres">
      <dgm:prSet presAssocID="{BE2776A1-F939-094D-88A7-65D2D046D520}" presName="childText" presStyleLbl="conFgAcc1" presStyleIdx="1" presStyleCnt="4">
        <dgm:presLayoutVars>
          <dgm:bulletEnabled val="1"/>
        </dgm:presLayoutVars>
      </dgm:prSet>
      <dgm:spPr/>
    </dgm:pt>
    <dgm:pt modelId="{6EE63657-7BBA-F24B-BF2A-68105DAB645B}" type="pres">
      <dgm:prSet presAssocID="{71F169E7-54B1-3B40-83DA-6168EC3C2715}" presName="spaceBetweenRectangles" presStyleCnt="0"/>
      <dgm:spPr/>
    </dgm:pt>
    <dgm:pt modelId="{0BBF2E67-09E6-7845-A15A-FABA1D0DFA8A}" type="pres">
      <dgm:prSet presAssocID="{3B663A8D-98CD-B046-9B3B-2C8FACB9C160}" presName="parentLin" presStyleCnt="0"/>
      <dgm:spPr/>
    </dgm:pt>
    <dgm:pt modelId="{AEDAD039-A383-0A4C-9012-ABDB5A34C6D9}" type="pres">
      <dgm:prSet presAssocID="{3B663A8D-98CD-B046-9B3B-2C8FACB9C160}" presName="parentLeftMargin" presStyleLbl="node1" presStyleIdx="1" presStyleCnt="4"/>
      <dgm:spPr/>
    </dgm:pt>
    <dgm:pt modelId="{CD8E46C3-6BF7-234C-9BDF-C94703399F8D}" type="pres">
      <dgm:prSet presAssocID="{3B663A8D-98CD-B046-9B3B-2C8FACB9C160}" presName="parentText" presStyleLbl="node1" presStyleIdx="2" presStyleCnt="4" custLinFactNeighborY="6208">
        <dgm:presLayoutVars>
          <dgm:chMax val="0"/>
          <dgm:bulletEnabled val="1"/>
        </dgm:presLayoutVars>
      </dgm:prSet>
      <dgm:spPr/>
    </dgm:pt>
    <dgm:pt modelId="{0F3DEC42-B279-8C44-B806-DD59B286A072}" type="pres">
      <dgm:prSet presAssocID="{3B663A8D-98CD-B046-9B3B-2C8FACB9C160}" presName="negativeSpace" presStyleCnt="0"/>
      <dgm:spPr/>
    </dgm:pt>
    <dgm:pt modelId="{EB228220-40B0-4E44-B2C6-5C722F136EF4}" type="pres">
      <dgm:prSet presAssocID="{3B663A8D-98CD-B046-9B3B-2C8FACB9C160}" presName="childText" presStyleLbl="conFgAcc1" presStyleIdx="2" presStyleCnt="4">
        <dgm:presLayoutVars>
          <dgm:bulletEnabled val="1"/>
        </dgm:presLayoutVars>
      </dgm:prSet>
      <dgm:spPr/>
    </dgm:pt>
    <dgm:pt modelId="{B9965B17-EAA8-324E-9634-9B9562752C54}" type="pres">
      <dgm:prSet presAssocID="{54A36EA4-306E-8043-BA05-47C994F6DB16}" presName="spaceBetweenRectangles" presStyleCnt="0"/>
      <dgm:spPr/>
    </dgm:pt>
    <dgm:pt modelId="{48B33D99-60C4-DF43-AAB8-1134AD8318FD}" type="pres">
      <dgm:prSet presAssocID="{4242E7C8-AA49-8D44-9A7F-55A0FF5B2346}" presName="parentLin" presStyleCnt="0"/>
      <dgm:spPr/>
    </dgm:pt>
    <dgm:pt modelId="{901B815B-63DF-A14C-A3B8-43C6008C85F4}" type="pres">
      <dgm:prSet presAssocID="{4242E7C8-AA49-8D44-9A7F-55A0FF5B2346}" presName="parentLeftMargin" presStyleLbl="node1" presStyleIdx="2" presStyleCnt="4"/>
      <dgm:spPr/>
    </dgm:pt>
    <dgm:pt modelId="{E9B29F64-CE6F-8E40-A4C4-8B56866A193F}" type="pres">
      <dgm:prSet presAssocID="{4242E7C8-AA49-8D44-9A7F-55A0FF5B2346}" presName="parentText" presStyleLbl="node1" presStyleIdx="3" presStyleCnt="4">
        <dgm:presLayoutVars>
          <dgm:chMax val="0"/>
          <dgm:bulletEnabled val="1"/>
        </dgm:presLayoutVars>
      </dgm:prSet>
      <dgm:spPr/>
    </dgm:pt>
    <dgm:pt modelId="{3D532EF9-9988-2343-8FB6-F8FCBD344DF5}" type="pres">
      <dgm:prSet presAssocID="{4242E7C8-AA49-8D44-9A7F-55A0FF5B2346}" presName="negativeSpace" presStyleCnt="0"/>
      <dgm:spPr/>
    </dgm:pt>
    <dgm:pt modelId="{D1B11CFF-1031-B24F-9C76-B2B52D7C2EFC}" type="pres">
      <dgm:prSet presAssocID="{4242E7C8-AA49-8D44-9A7F-55A0FF5B2346}" presName="childText" presStyleLbl="conFgAcc1" presStyleIdx="3" presStyleCnt="4">
        <dgm:presLayoutVars>
          <dgm:bulletEnabled val="1"/>
        </dgm:presLayoutVars>
      </dgm:prSet>
      <dgm:spPr/>
    </dgm:pt>
  </dgm:ptLst>
  <dgm:cxnLst>
    <dgm:cxn modelId="{0646832F-CBA5-504B-AF94-9C1C1FADBD56}" srcId="{20F45A97-09F5-8A4D-8DBA-39E8E225B8DE}" destId="{072FC10B-0132-C54A-BD88-BFC6ABA20D5F}" srcOrd="0" destOrd="0" parTransId="{B6F9B290-FC63-4247-A452-2F04FF5D5DA0}" sibTransId="{FF55F58E-75EC-074B-BA08-B4E1D5B5BD1D}"/>
    <dgm:cxn modelId="{4EB5973F-E740-6640-BBA2-5568DAC55E41}" type="presOf" srcId="{BE2776A1-F939-094D-88A7-65D2D046D520}" destId="{C25629F1-C79B-A841-91F2-493794496C16}" srcOrd="1" destOrd="0" presId="urn:microsoft.com/office/officeart/2005/8/layout/list1"/>
    <dgm:cxn modelId="{7B61DC3F-FE5A-FE44-8455-30E7FAE966EA}" srcId="{20F45A97-09F5-8A4D-8DBA-39E8E225B8DE}" destId="{4242E7C8-AA49-8D44-9A7F-55A0FF5B2346}" srcOrd="3" destOrd="0" parTransId="{45ACFCF6-EC16-7349-873B-3F1F8F0B3926}" sibTransId="{129C8BF5-4BC0-9E42-B241-03E717262343}"/>
    <dgm:cxn modelId="{47798359-282D-9C48-A1CF-BF1C032B63D1}" type="presOf" srcId="{4242E7C8-AA49-8D44-9A7F-55A0FF5B2346}" destId="{901B815B-63DF-A14C-A3B8-43C6008C85F4}" srcOrd="0" destOrd="0" presId="urn:microsoft.com/office/officeart/2005/8/layout/list1"/>
    <dgm:cxn modelId="{F56BAB83-E822-E046-985E-23E36C178149}" type="presOf" srcId="{3B663A8D-98CD-B046-9B3B-2C8FACB9C160}" destId="{CD8E46C3-6BF7-234C-9BDF-C94703399F8D}" srcOrd="1" destOrd="0" presId="urn:microsoft.com/office/officeart/2005/8/layout/list1"/>
    <dgm:cxn modelId="{EB710685-F0DD-C648-9447-68E31A8D49BA}" srcId="{20F45A97-09F5-8A4D-8DBA-39E8E225B8DE}" destId="{3B663A8D-98CD-B046-9B3B-2C8FACB9C160}" srcOrd="2" destOrd="0" parTransId="{8867372A-FF67-1445-B966-D689FE0A579F}" sibTransId="{54A36EA4-306E-8043-BA05-47C994F6DB16}"/>
    <dgm:cxn modelId="{8AC6CD86-63AF-1F4C-98B9-13C722904C39}" type="presOf" srcId="{20F45A97-09F5-8A4D-8DBA-39E8E225B8DE}" destId="{F2B09B4B-3ACE-614B-9D66-E8CB94698827}" srcOrd="0" destOrd="0" presId="urn:microsoft.com/office/officeart/2005/8/layout/list1"/>
    <dgm:cxn modelId="{CBC56C89-E860-FC44-9C45-3F61E2A31EB6}" type="presOf" srcId="{072FC10B-0132-C54A-BD88-BFC6ABA20D5F}" destId="{D37672B6-F19D-4B4F-BDE2-26F0581F87DD}" srcOrd="0" destOrd="0" presId="urn:microsoft.com/office/officeart/2005/8/layout/list1"/>
    <dgm:cxn modelId="{95B469AD-39CA-D446-9B15-B64D357674DB}" type="presOf" srcId="{072FC10B-0132-C54A-BD88-BFC6ABA20D5F}" destId="{EBF650EA-06C0-1A4E-BA09-257268784157}" srcOrd="1" destOrd="0" presId="urn:microsoft.com/office/officeart/2005/8/layout/list1"/>
    <dgm:cxn modelId="{BD35B9BB-3B42-3943-B20B-E464A882E3F3}" type="presOf" srcId="{BE2776A1-F939-094D-88A7-65D2D046D520}" destId="{E0A0556C-67D6-7247-B442-2C4E2E80ED7F}" srcOrd="0" destOrd="0" presId="urn:microsoft.com/office/officeart/2005/8/layout/list1"/>
    <dgm:cxn modelId="{50ACC5C3-9B27-F643-A4C7-D4188D3E8DE3}" type="presOf" srcId="{4242E7C8-AA49-8D44-9A7F-55A0FF5B2346}" destId="{E9B29F64-CE6F-8E40-A4C4-8B56866A193F}" srcOrd="1" destOrd="0" presId="urn:microsoft.com/office/officeart/2005/8/layout/list1"/>
    <dgm:cxn modelId="{2D8994E0-919C-4749-9761-37FFC49E3142}" type="presOf" srcId="{3B663A8D-98CD-B046-9B3B-2C8FACB9C160}" destId="{AEDAD039-A383-0A4C-9012-ABDB5A34C6D9}" srcOrd="0" destOrd="0" presId="urn:microsoft.com/office/officeart/2005/8/layout/list1"/>
    <dgm:cxn modelId="{2D7A00F2-3787-B947-B95E-4494AF37D58A}" srcId="{20F45A97-09F5-8A4D-8DBA-39E8E225B8DE}" destId="{BE2776A1-F939-094D-88A7-65D2D046D520}" srcOrd="1" destOrd="0" parTransId="{83BF56A8-38BF-2E43-8783-A5BF695C0D42}" sibTransId="{71F169E7-54B1-3B40-83DA-6168EC3C2715}"/>
    <dgm:cxn modelId="{4434A07E-6BD9-294C-8D91-6D24F73DF8F9}" type="presParOf" srcId="{F2B09B4B-3ACE-614B-9D66-E8CB94698827}" destId="{38C4A16D-5496-4A41-8812-FAAA20E1C32A}" srcOrd="0" destOrd="0" presId="urn:microsoft.com/office/officeart/2005/8/layout/list1"/>
    <dgm:cxn modelId="{D8CC8831-F0BA-5040-B310-9B836981A113}" type="presParOf" srcId="{38C4A16D-5496-4A41-8812-FAAA20E1C32A}" destId="{D37672B6-F19D-4B4F-BDE2-26F0581F87DD}" srcOrd="0" destOrd="0" presId="urn:microsoft.com/office/officeart/2005/8/layout/list1"/>
    <dgm:cxn modelId="{CD350058-03DB-BF4E-A7D7-723C400FC233}" type="presParOf" srcId="{38C4A16D-5496-4A41-8812-FAAA20E1C32A}" destId="{EBF650EA-06C0-1A4E-BA09-257268784157}" srcOrd="1" destOrd="0" presId="urn:microsoft.com/office/officeart/2005/8/layout/list1"/>
    <dgm:cxn modelId="{FBDAF73A-BE64-7F48-8586-0127FFF3F78B}" type="presParOf" srcId="{F2B09B4B-3ACE-614B-9D66-E8CB94698827}" destId="{C246D278-A0A2-7A4D-AD56-DC99C5961991}" srcOrd="1" destOrd="0" presId="urn:microsoft.com/office/officeart/2005/8/layout/list1"/>
    <dgm:cxn modelId="{5E5461E2-DC14-B242-9E85-8362F3188BDD}" type="presParOf" srcId="{F2B09B4B-3ACE-614B-9D66-E8CB94698827}" destId="{121506CC-622C-FC4B-ABC6-73E06532FC87}" srcOrd="2" destOrd="0" presId="urn:microsoft.com/office/officeart/2005/8/layout/list1"/>
    <dgm:cxn modelId="{1D6DB7CF-1A91-AC46-8345-173A71677EE7}" type="presParOf" srcId="{F2B09B4B-3ACE-614B-9D66-E8CB94698827}" destId="{6ACC5EE3-E9A2-E94C-89FB-0F0E92775619}" srcOrd="3" destOrd="0" presId="urn:microsoft.com/office/officeart/2005/8/layout/list1"/>
    <dgm:cxn modelId="{B1300DFF-76E8-9C4B-BE6B-93FAF6DB9FF2}" type="presParOf" srcId="{F2B09B4B-3ACE-614B-9D66-E8CB94698827}" destId="{025CF1A5-9461-8D4E-A21B-6AD5445E42C3}" srcOrd="4" destOrd="0" presId="urn:microsoft.com/office/officeart/2005/8/layout/list1"/>
    <dgm:cxn modelId="{E1D2AB3D-C114-2246-9FC7-5160C5B5B1B1}" type="presParOf" srcId="{025CF1A5-9461-8D4E-A21B-6AD5445E42C3}" destId="{E0A0556C-67D6-7247-B442-2C4E2E80ED7F}" srcOrd="0" destOrd="0" presId="urn:microsoft.com/office/officeart/2005/8/layout/list1"/>
    <dgm:cxn modelId="{F3864019-A45F-0346-BC01-B4916A03B2BF}" type="presParOf" srcId="{025CF1A5-9461-8D4E-A21B-6AD5445E42C3}" destId="{C25629F1-C79B-A841-91F2-493794496C16}" srcOrd="1" destOrd="0" presId="urn:microsoft.com/office/officeart/2005/8/layout/list1"/>
    <dgm:cxn modelId="{E6F2D25D-7DBC-CF46-B9E4-97607F54BE67}" type="presParOf" srcId="{F2B09B4B-3ACE-614B-9D66-E8CB94698827}" destId="{8B842A19-9BAA-D540-97CE-7D2589351057}" srcOrd="5" destOrd="0" presId="urn:microsoft.com/office/officeart/2005/8/layout/list1"/>
    <dgm:cxn modelId="{B462A8B3-04E1-954E-9146-C5347EDBB10B}" type="presParOf" srcId="{F2B09B4B-3ACE-614B-9D66-E8CB94698827}" destId="{F3C0C595-70EC-0049-96E9-D4CABF4A81EF}" srcOrd="6" destOrd="0" presId="urn:microsoft.com/office/officeart/2005/8/layout/list1"/>
    <dgm:cxn modelId="{CE34A6B2-5CD7-8B4D-8E0B-F9FC0AB1F1BA}" type="presParOf" srcId="{F2B09B4B-3ACE-614B-9D66-E8CB94698827}" destId="{6EE63657-7BBA-F24B-BF2A-68105DAB645B}" srcOrd="7" destOrd="0" presId="urn:microsoft.com/office/officeart/2005/8/layout/list1"/>
    <dgm:cxn modelId="{41254136-70E1-4F4A-8B5E-331B7BD9BDCB}" type="presParOf" srcId="{F2B09B4B-3ACE-614B-9D66-E8CB94698827}" destId="{0BBF2E67-09E6-7845-A15A-FABA1D0DFA8A}" srcOrd="8" destOrd="0" presId="urn:microsoft.com/office/officeart/2005/8/layout/list1"/>
    <dgm:cxn modelId="{D25795E1-ED2F-9149-9F11-245CBD95EF57}" type="presParOf" srcId="{0BBF2E67-09E6-7845-A15A-FABA1D0DFA8A}" destId="{AEDAD039-A383-0A4C-9012-ABDB5A34C6D9}" srcOrd="0" destOrd="0" presId="urn:microsoft.com/office/officeart/2005/8/layout/list1"/>
    <dgm:cxn modelId="{3FECDF10-D171-CD4A-A3D2-C24687FC59A1}" type="presParOf" srcId="{0BBF2E67-09E6-7845-A15A-FABA1D0DFA8A}" destId="{CD8E46C3-6BF7-234C-9BDF-C94703399F8D}" srcOrd="1" destOrd="0" presId="urn:microsoft.com/office/officeart/2005/8/layout/list1"/>
    <dgm:cxn modelId="{A739CE3B-B6F3-B841-B25D-84C7077475FE}" type="presParOf" srcId="{F2B09B4B-3ACE-614B-9D66-E8CB94698827}" destId="{0F3DEC42-B279-8C44-B806-DD59B286A072}" srcOrd="9" destOrd="0" presId="urn:microsoft.com/office/officeart/2005/8/layout/list1"/>
    <dgm:cxn modelId="{99F3C5C6-7DA4-954C-89B2-2C44EE8FE189}" type="presParOf" srcId="{F2B09B4B-3ACE-614B-9D66-E8CB94698827}" destId="{EB228220-40B0-4E44-B2C6-5C722F136EF4}" srcOrd="10" destOrd="0" presId="urn:microsoft.com/office/officeart/2005/8/layout/list1"/>
    <dgm:cxn modelId="{C83B54B7-5BCD-9F49-9DEB-0BA7876D816F}" type="presParOf" srcId="{F2B09B4B-3ACE-614B-9D66-E8CB94698827}" destId="{B9965B17-EAA8-324E-9634-9B9562752C54}" srcOrd="11" destOrd="0" presId="urn:microsoft.com/office/officeart/2005/8/layout/list1"/>
    <dgm:cxn modelId="{4BCDB72B-DD91-1849-8847-1C872508F8DA}" type="presParOf" srcId="{F2B09B4B-3ACE-614B-9D66-E8CB94698827}" destId="{48B33D99-60C4-DF43-AAB8-1134AD8318FD}" srcOrd="12" destOrd="0" presId="urn:microsoft.com/office/officeart/2005/8/layout/list1"/>
    <dgm:cxn modelId="{79E4E924-BDDB-944B-9ED6-25776ABADF47}" type="presParOf" srcId="{48B33D99-60C4-DF43-AAB8-1134AD8318FD}" destId="{901B815B-63DF-A14C-A3B8-43C6008C85F4}" srcOrd="0" destOrd="0" presId="urn:microsoft.com/office/officeart/2005/8/layout/list1"/>
    <dgm:cxn modelId="{D11BF7EA-E99E-8045-A321-FEF0A6400B30}" type="presParOf" srcId="{48B33D99-60C4-DF43-AAB8-1134AD8318FD}" destId="{E9B29F64-CE6F-8E40-A4C4-8B56866A193F}" srcOrd="1" destOrd="0" presId="urn:microsoft.com/office/officeart/2005/8/layout/list1"/>
    <dgm:cxn modelId="{02D3B7EB-7F6A-AA41-AB5F-D4AD50E5DD27}" type="presParOf" srcId="{F2B09B4B-3ACE-614B-9D66-E8CB94698827}" destId="{3D532EF9-9988-2343-8FB6-F8FCBD344DF5}" srcOrd="13" destOrd="0" presId="urn:microsoft.com/office/officeart/2005/8/layout/list1"/>
    <dgm:cxn modelId="{5180600B-D418-B640-B3CA-2E4D21F661E6}" type="presParOf" srcId="{F2B09B4B-3ACE-614B-9D66-E8CB94698827}" destId="{D1B11CFF-1031-B24F-9C76-B2B52D7C2EFC}" srcOrd="14"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EAA39-1555-3D4B-88A6-BD46231B2712}">
      <dsp:nvSpPr>
        <dsp:cNvPr id="0" name=""/>
        <dsp:cNvSpPr/>
      </dsp:nvSpPr>
      <dsp:spPr>
        <a:xfrm rot="10800000">
          <a:off x="0" y="0"/>
          <a:ext cx="6969671" cy="798617"/>
        </a:xfrm>
        <a:prstGeom prst="trapezoid">
          <a:avLst>
            <a:gd name="adj" fmla="val 17460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 problem, broad terms</a:t>
          </a:r>
        </a:p>
      </dsp:txBody>
      <dsp:txXfrm rot="-10800000">
        <a:off x="1219692" y="0"/>
        <a:ext cx="4530286" cy="798617"/>
      </dsp:txXfrm>
    </dsp:sp>
    <dsp:sp modelId="{055B9FC5-5C0C-A64D-B4D3-F075E1E733AB}">
      <dsp:nvSpPr>
        <dsp:cNvPr id="0" name=""/>
        <dsp:cNvSpPr/>
      </dsp:nvSpPr>
      <dsp:spPr>
        <a:xfrm rot="10800000">
          <a:off x="1394447" y="783643"/>
          <a:ext cx="4180776" cy="798617"/>
        </a:xfrm>
        <a:prstGeom prst="trapezoid">
          <a:avLst>
            <a:gd name="adj" fmla="val 17460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others have  done</a:t>
          </a:r>
        </a:p>
      </dsp:txBody>
      <dsp:txXfrm rot="-10800000">
        <a:off x="2126083" y="783643"/>
        <a:ext cx="2717504" cy="798617"/>
      </dsp:txXfrm>
    </dsp:sp>
    <dsp:sp modelId="{1F40602B-0768-0642-8CB9-9192B3ED66BE}">
      <dsp:nvSpPr>
        <dsp:cNvPr id="0" name=""/>
        <dsp:cNvSpPr/>
      </dsp:nvSpPr>
      <dsp:spPr>
        <a:xfrm rot="10800000">
          <a:off x="2788894" y="1597234"/>
          <a:ext cx="1391881" cy="398573"/>
        </a:xfrm>
        <a:prstGeom prst="trapezoid">
          <a:avLst>
            <a:gd name="adj" fmla="val 17460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you will do and how</a:t>
          </a:r>
        </a:p>
      </dsp:txBody>
      <dsp:txXfrm rot="-10800000">
        <a:off x="2788894" y="1597234"/>
        <a:ext cx="1391881" cy="398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5AFA1-D25D-4C4B-B459-8E22E8D7C41D}">
      <dsp:nvSpPr>
        <dsp:cNvPr id="0" name=""/>
        <dsp:cNvSpPr/>
      </dsp:nvSpPr>
      <dsp:spPr>
        <a:xfrm>
          <a:off x="2510262" y="0"/>
          <a:ext cx="2510262" cy="604800"/>
        </a:xfrm>
        <a:prstGeom prst="trapezoid">
          <a:avLst>
            <a:gd name="adj" fmla="val 20752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Summary of what you have done</a:t>
          </a:r>
        </a:p>
      </dsp:txBody>
      <dsp:txXfrm>
        <a:off x="2510262" y="0"/>
        <a:ext cx="2510262" cy="604800"/>
      </dsp:txXfrm>
    </dsp:sp>
    <dsp:sp modelId="{0DE0BF92-7717-FA48-B1B7-BCD53A27286F}">
      <dsp:nvSpPr>
        <dsp:cNvPr id="0" name=""/>
        <dsp:cNvSpPr/>
      </dsp:nvSpPr>
      <dsp:spPr>
        <a:xfrm>
          <a:off x="1255131" y="613992"/>
          <a:ext cx="5020524" cy="604800"/>
        </a:xfrm>
        <a:prstGeom prst="trapezoid">
          <a:avLst>
            <a:gd name="adj" fmla="val 20752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weakness</a:t>
          </a:r>
        </a:p>
      </dsp:txBody>
      <dsp:txXfrm>
        <a:off x="2133722" y="613992"/>
        <a:ext cx="3263341" cy="604800"/>
      </dsp:txXfrm>
    </dsp:sp>
    <dsp:sp modelId="{614AF6C3-DC14-844B-A530-7BE716BA0F59}">
      <dsp:nvSpPr>
        <dsp:cNvPr id="0" name=""/>
        <dsp:cNvSpPr/>
      </dsp:nvSpPr>
      <dsp:spPr>
        <a:xfrm>
          <a:off x="0" y="1209600"/>
          <a:ext cx="7530787" cy="604800"/>
        </a:xfrm>
        <a:prstGeom prst="trapezoid">
          <a:avLst>
            <a:gd name="adj" fmla="val 20752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others have done</a:t>
          </a:r>
        </a:p>
        <a:p>
          <a:pPr marL="0" lvl="0" indent="0" algn="ctr" defTabSz="800100">
            <a:lnSpc>
              <a:spcPct val="90000"/>
            </a:lnSpc>
            <a:spcBef>
              <a:spcPct val="0"/>
            </a:spcBef>
            <a:spcAft>
              <a:spcPct val="35000"/>
            </a:spcAft>
            <a:buNone/>
          </a:pPr>
          <a:r>
            <a:rPr lang="en-US" sz="1800" kern="1200" dirty="0"/>
            <a:t>And significance</a:t>
          </a:r>
        </a:p>
      </dsp:txBody>
      <dsp:txXfrm>
        <a:off x="1317887" y="1209600"/>
        <a:ext cx="4895011" cy="604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506CC-622C-FC4B-ABC6-73E06532FC87}">
      <dsp:nvSpPr>
        <dsp:cNvPr id="0" name=""/>
        <dsp:cNvSpPr/>
      </dsp:nvSpPr>
      <dsp:spPr>
        <a:xfrm>
          <a:off x="0" y="613102"/>
          <a:ext cx="2244470"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F650EA-06C0-1A4E-BA09-257268784157}">
      <dsp:nvSpPr>
        <dsp:cNvPr id="0" name=""/>
        <dsp:cNvSpPr/>
      </dsp:nvSpPr>
      <dsp:spPr>
        <a:xfrm>
          <a:off x="107949" y="88559"/>
          <a:ext cx="2135182" cy="686902"/>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385" tIns="0" rIns="59385"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The bulk of the thesis</a:t>
          </a:r>
        </a:p>
      </dsp:txBody>
      <dsp:txXfrm>
        <a:off x="141481" y="122091"/>
        <a:ext cx="2068118" cy="619838"/>
      </dsp:txXfrm>
    </dsp:sp>
    <dsp:sp modelId="{F3C0C595-70EC-0049-96E9-D4CABF4A81EF}">
      <dsp:nvSpPr>
        <dsp:cNvPr id="0" name=""/>
        <dsp:cNvSpPr/>
      </dsp:nvSpPr>
      <dsp:spPr>
        <a:xfrm>
          <a:off x="0" y="1112062"/>
          <a:ext cx="2244470"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5629F1-C79B-A841-91F2-493794496C16}">
      <dsp:nvSpPr>
        <dsp:cNvPr id="0" name=""/>
        <dsp:cNvSpPr/>
      </dsp:nvSpPr>
      <dsp:spPr>
        <a:xfrm>
          <a:off x="112223" y="979940"/>
          <a:ext cx="1571129" cy="3247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385" tIns="0" rIns="59385" bIns="0" numCol="1" spcCol="1270" anchor="ctr" anchorCtr="0">
          <a:noAutofit/>
        </a:bodyPr>
        <a:lstStyle/>
        <a:p>
          <a:pPr marL="0" lvl="0" indent="0" algn="l" defTabSz="800100">
            <a:lnSpc>
              <a:spcPct val="90000"/>
            </a:lnSpc>
            <a:spcBef>
              <a:spcPct val="0"/>
            </a:spcBef>
            <a:spcAft>
              <a:spcPct val="35000"/>
            </a:spcAft>
            <a:buNone/>
          </a:pPr>
          <a:r>
            <a:rPr lang="en-US" sz="1800" kern="1200" dirty="0"/>
            <a:t>Preliminaries, notation</a:t>
          </a:r>
        </a:p>
      </dsp:txBody>
      <dsp:txXfrm>
        <a:off x="128075" y="995792"/>
        <a:ext cx="1539425" cy="293016"/>
      </dsp:txXfrm>
    </dsp:sp>
    <dsp:sp modelId="{EB228220-40B0-4E44-B2C6-5C722F136EF4}">
      <dsp:nvSpPr>
        <dsp:cNvPr id="0" name=""/>
        <dsp:cNvSpPr/>
      </dsp:nvSpPr>
      <dsp:spPr>
        <a:xfrm>
          <a:off x="0" y="1611022"/>
          <a:ext cx="2244470"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8E46C3-6BF7-234C-9BDF-C94703399F8D}">
      <dsp:nvSpPr>
        <dsp:cNvPr id="0" name=""/>
        <dsp:cNvSpPr/>
      </dsp:nvSpPr>
      <dsp:spPr>
        <a:xfrm>
          <a:off x="112223" y="1468821"/>
          <a:ext cx="1571129" cy="3247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385" tIns="0" rIns="59385" bIns="0" numCol="1" spcCol="1270" anchor="ctr" anchorCtr="0">
          <a:noAutofit/>
        </a:bodyPr>
        <a:lstStyle/>
        <a:p>
          <a:pPr marL="0" lvl="0" indent="0" algn="l" defTabSz="800100">
            <a:lnSpc>
              <a:spcPct val="90000"/>
            </a:lnSpc>
            <a:spcBef>
              <a:spcPct val="0"/>
            </a:spcBef>
            <a:spcAft>
              <a:spcPct val="35000"/>
            </a:spcAft>
            <a:buNone/>
          </a:pPr>
          <a:r>
            <a:rPr lang="en-US" sz="1800" kern="1200" dirty="0"/>
            <a:t>Methodology</a:t>
          </a:r>
        </a:p>
      </dsp:txBody>
      <dsp:txXfrm>
        <a:off x="128075" y="1484673"/>
        <a:ext cx="1539425" cy="293016"/>
      </dsp:txXfrm>
    </dsp:sp>
    <dsp:sp modelId="{D1B11CFF-1031-B24F-9C76-B2B52D7C2EFC}">
      <dsp:nvSpPr>
        <dsp:cNvPr id="0" name=""/>
        <dsp:cNvSpPr/>
      </dsp:nvSpPr>
      <dsp:spPr>
        <a:xfrm>
          <a:off x="0" y="2109982"/>
          <a:ext cx="2244470"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B29F64-CE6F-8E40-A4C4-8B56866A193F}">
      <dsp:nvSpPr>
        <dsp:cNvPr id="0" name=""/>
        <dsp:cNvSpPr/>
      </dsp:nvSpPr>
      <dsp:spPr>
        <a:xfrm>
          <a:off x="112223" y="1947622"/>
          <a:ext cx="1571129" cy="3247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9385" tIns="0" rIns="59385" bIns="0" numCol="1" spcCol="1270" anchor="ctr" anchorCtr="0">
          <a:noAutofit/>
        </a:bodyPr>
        <a:lstStyle/>
        <a:p>
          <a:pPr marL="0" lvl="0" indent="0" algn="l" defTabSz="800100">
            <a:lnSpc>
              <a:spcPct val="90000"/>
            </a:lnSpc>
            <a:spcBef>
              <a:spcPct val="0"/>
            </a:spcBef>
            <a:spcAft>
              <a:spcPct val="35000"/>
            </a:spcAft>
            <a:buNone/>
          </a:pPr>
          <a:r>
            <a:rPr lang="en-US" sz="1800" kern="1200" dirty="0"/>
            <a:t>Results</a:t>
          </a:r>
        </a:p>
      </dsp:txBody>
      <dsp:txXfrm>
        <a:off x="128075" y="1963474"/>
        <a:ext cx="1539425" cy="2930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EAA39-1555-3D4B-88A6-BD46231B2712}">
      <dsp:nvSpPr>
        <dsp:cNvPr id="0" name=""/>
        <dsp:cNvSpPr/>
      </dsp:nvSpPr>
      <dsp:spPr>
        <a:xfrm rot="10800000">
          <a:off x="0" y="0"/>
          <a:ext cx="6969671" cy="798617"/>
        </a:xfrm>
        <a:prstGeom prst="trapezoid">
          <a:avLst>
            <a:gd name="adj" fmla="val 17460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The problem, broad terms</a:t>
          </a:r>
        </a:p>
      </dsp:txBody>
      <dsp:txXfrm rot="-10800000">
        <a:off x="1219692" y="0"/>
        <a:ext cx="4530286" cy="798617"/>
      </dsp:txXfrm>
    </dsp:sp>
    <dsp:sp modelId="{055B9FC5-5C0C-A64D-B4D3-F075E1E733AB}">
      <dsp:nvSpPr>
        <dsp:cNvPr id="0" name=""/>
        <dsp:cNvSpPr/>
      </dsp:nvSpPr>
      <dsp:spPr>
        <a:xfrm rot="10800000">
          <a:off x="1394447" y="783643"/>
          <a:ext cx="4180776" cy="798617"/>
        </a:xfrm>
        <a:prstGeom prst="trapezoid">
          <a:avLst>
            <a:gd name="adj" fmla="val 17460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others have  done</a:t>
          </a:r>
        </a:p>
      </dsp:txBody>
      <dsp:txXfrm rot="-10800000">
        <a:off x="2126083" y="783643"/>
        <a:ext cx="2717504" cy="798617"/>
      </dsp:txXfrm>
    </dsp:sp>
    <dsp:sp modelId="{1F40602B-0768-0642-8CB9-9192B3ED66BE}">
      <dsp:nvSpPr>
        <dsp:cNvPr id="0" name=""/>
        <dsp:cNvSpPr/>
      </dsp:nvSpPr>
      <dsp:spPr>
        <a:xfrm rot="10800000">
          <a:off x="2788894" y="1597234"/>
          <a:ext cx="1391881" cy="398573"/>
        </a:xfrm>
        <a:prstGeom prst="trapezoid">
          <a:avLst>
            <a:gd name="adj" fmla="val 17460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you will do and how</a:t>
          </a:r>
        </a:p>
      </dsp:txBody>
      <dsp:txXfrm rot="-10800000">
        <a:off x="2788894" y="1597234"/>
        <a:ext cx="1391881" cy="398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F5AFA1-D25D-4C4B-B459-8E22E8D7C41D}">
      <dsp:nvSpPr>
        <dsp:cNvPr id="0" name=""/>
        <dsp:cNvSpPr/>
      </dsp:nvSpPr>
      <dsp:spPr>
        <a:xfrm>
          <a:off x="2510262" y="0"/>
          <a:ext cx="2510262" cy="604800"/>
        </a:xfrm>
        <a:prstGeom prst="trapezoid">
          <a:avLst>
            <a:gd name="adj" fmla="val 20752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Summary of what you have done</a:t>
          </a:r>
        </a:p>
      </dsp:txBody>
      <dsp:txXfrm>
        <a:off x="2510262" y="0"/>
        <a:ext cx="2510262" cy="604800"/>
      </dsp:txXfrm>
    </dsp:sp>
    <dsp:sp modelId="{0DE0BF92-7717-FA48-B1B7-BCD53A27286F}">
      <dsp:nvSpPr>
        <dsp:cNvPr id="0" name=""/>
        <dsp:cNvSpPr/>
      </dsp:nvSpPr>
      <dsp:spPr>
        <a:xfrm>
          <a:off x="1255131" y="613992"/>
          <a:ext cx="5020524" cy="604800"/>
        </a:xfrm>
        <a:prstGeom prst="trapezoid">
          <a:avLst>
            <a:gd name="adj" fmla="val 20752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Limitations, weakness</a:t>
          </a:r>
        </a:p>
      </dsp:txBody>
      <dsp:txXfrm>
        <a:off x="2133722" y="613992"/>
        <a:ext cx="3263341" cy="604800"/>
      </dsp:txXfrm>
    </dsp:sp>
    <dsp:sp modelId="{614AF6C3-DC14-844B-A530-7BE716BA0F59}">
      <dsp:nvSpPr>
        <dsp:cNvPr id="0" name=""/>
        <dsp:cNvSpPr/>
      </dsp:nvSpPr>
      <dsp:spPr>
        <a:xfrm>
          <a:off x="0" y="1209600"/>
          <a:ext cx="7530787" cy="604800"/>
        </a:xfrm>
        <a:prstGeom prst="trapezoid">
          <a:avLst>
            <a:gd name="adj" fmla="val 207528"/>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What others have done</a:t>
          </a:r>
        </a:p>
        <a:p>
          <a:pPr marL="0" lvl="0" indent="0" algn="ctr" defTabSz="800100">
            <a:lnSpc>
              <a:spcPct val="90000"/>
            </a:lnSpc>
            <a:spcBef>
              <a:spcPct val="0"/>
            </a:spcBef>
            <a:spcAft>
              <a:spcPct val="35000"/>
            </a:spcAft>
            <a:buNone/>
          </a:pPr>
          <a:r>
            <a:rPr lang="en-US" sz="1800" kern="1200" dirty="0"/>
            <a:t>And significance</a:t>
          </a:r>
        </a:p>
      </dsp:txBody>
      <dsp:txXfrm>
        <a:off x="1317887" y="1209600"/>
        <a:ext cx="4895011" cy="6048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1506CC-622C-FC4B-ABC6-73E06532FC87}">
      <dsp:nvSpPr>
        <dsp:cNvPr id="0" name=""/>
        <dsp:cNvSpPr/>
      </dsp:nvSpPr>
      <dsp:spPr>
        <a:xfrm>
          <a:off x="0" y="613102"/>
          <a:ext cx="3204755"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BF650EA-06C0-1A4E-BA09-257268784157}">
      <dsp:nvSpPr>
        <dsp:cNvPr id="0" name=""/>
        <dsp:cNvSpPr/>
      </dsp:nvSpPr>
      <dsp:spPr>
        <a:xfrm>
          <a:off x="154134" y="88559"/>
          <a:ext cx="3048709" cy="686902"/>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792" tIns="0" rIns="84792" bIns="0" numCol="1" spcCol="1270" anchor="ctr" anchorCtr="0">
          <a:noAutofit/>
        </a:bodyPr>
        <a:lstStyle/>
        <a:p>
          <a:pPr marL="0" lvl="0" indent="0" algn="l" defTabSz="1066800">
            <a:lnSpc>
              <a:spcPct val="90000"/>
            </a:lnSpc>
            <a:spcBef>
              <a:spcPct val="0"/>
            </a:spcBef>
            <a:spcAft>
              <a:spcPct val="35000"/>
            </a:spcAft>
            <a:buNone/>
          </a:pPr>
          <a:r>
            <a:rPr lang="en-US" sz="2400" kern="1200" dirty="0">
              <a:solidFill>
                <a:schemeClr val="tx1"/>
              </a:solidFill>
            </a:rPr>
            <a:t>The bulk of the thesis</a:t>
          </a:r>
        </a:p>
      </dsp:txBody>
      <dsp:txXfrm>
        <a:off x="187666" y="122091"/>
        <a:ext cx="2981645" cy="619838"/>
      </dsp:txXfrm>
    </dsp:sp>
    <dsp:sp modelId="{F3C0C595-70EC-0049-96E9-D4CABF4A81EF}">
      <dsp:nvSpPr>
        <dsp:cNvPr id="0" name=""/>
        <dsp:cNvSpPr/>
      </dsp:nvSpPr>
      <dsp:spPr>
        <a:xfrm>
          <a:off x="0" y="1112062"/>
          <a:ext cx="3204755"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25629F1-C79B-A841-91F2-493794496C16}">
      <dsp:nvSpPr>
        <dsp:cNvPr id="0" name=""/>
        <dsp:cNvSpPr/>
      </dsp:nvSpPr>
      <dsp:spPr>
        <a:xfrm>
          <a:off x="160237" y="979940"/>
          <a:ext cx="2243328" cy="3247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792" tIns="0" rIns="84792" bIns="0" numCol="1" spcCol="1270" anchor="ctr" anchorCtr="0">
          <a:noAutofit/>
        </a:bodyPr>
        <a:lstStyle/>
        <a:p>
          <a:pPr marL="0" lvl="0" indent="0" algn="l" defTabSz="800100">
            <a:lnSpc>
              <a:spcPct val="90000"/>
            </a:lnSpc>
            <a:spcBef>
              <a:spcPct val="0"/>
            </a:spcBef>
            <a:spcAft>
              <a:spcPct val="35000"/>
            </a:spcAft>
            <a:buNone/>
          </a:pPr>
          <a:r>
            <a:rPr lang="en-US" sz="1800" kern="1200" dirty="0"/>
            <a:t>Preliminaries, notation</a:t>
          </a:r>
        </a:p>
      </dsp:txBody>
      <dsp:txXfrm>
        <a:off x="176089" y="995792"/>
        <a:ext cx="2211624" cy="293016"/>
      </dsp:txXfrm>
    </dsp:sp>
    <dsp:sp modelId="{EB228220-40B0-4E44-B2C6-5C722F136EF4}">
      <dsp:nvSpPr>
        <dsp:cNvPr id="0" name=""/>
        <dsp:cNvSpPr/>
      </dsp:nvSpPr>
      <dsp:spPr>
        <a:xfrm>
          <a:off x="0" y="1611022"/>
          <a:ext cx="3204755"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D8E46C3-6BF7-234C-9BDF-C94703399F8D}">
      <dsp:nvSpPr>
        <dsp:cNvPr id="0" name=""/>
        <dsp:cNvSpPr/>
      </dsp:nvSpPr>
      <dsp:spPr>
        <a:xfrm>
          <a:off x="160237" y="1468821"/>
          <a:ext cx="2243328" cy="3247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792" tIns="0" rIns="84792" bIns="0" numCol="1" spcCol="1270" anchor="ctr" anchorCtr="0">
          <a:noAutofit/>
        </a:bodyPr>
        <a:lstStyle/>
        <a:p>
          <a:pPr marL="0" lvl="0" indent="0" algn="l" defTabSz="800100">
            <a:lnSpc>
              <a:spcPct val="90000"/>
            </a:lnSpc>
            <a:spcBef>
              <a:spcPct val="0"/>
            </a:spcBef>
            <a:spcAft>
              <a:spcPct val="35000"/>
            </a:spcAft>
            <a:buNone/>
          </a:pPr>
          <a:r>
            <a:rPr lang="en-US" sz="1800" kern="1200" dirty="0"/>
            <a:t>Methodology</a:t>
          </a:r>
        </a:p>
      </dsp:txBody>
      <dsp:txXfrm>
        <a:off x="176089" y="1484673"/>
        <a:ext cx="2211624" cy="293016"/>
      </dsp:txXfrm>
    </dsp:sp>
    <dsp:sp modelId="{D1B11CFF-1031-B24F-9C76-B2B52D7C2EFC}">
      <dsp:nvSpPr>
        <dsp:cNvPr id="0" name=""/>
        <dsp:cNvSpPr/>
      </dsp:nvSpPr>
      <dsp:spPr>
        <a:xfrm>
          <a:off x="0" y="2109982"/>
          <a:ext cx="3204755" cy="2772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B29F64-CE6F-8E40-A4C4-8B56866A193F}">
      <dsp:nvSpPr>
        <dsp:cNvPr id="0" name=""/>
        <dsp:cNvSpPr/>
      </dsp:nvSpPr>
      <dsp:spPr>
        <a:xfrm>
          <a:off x="160237" y="1947622"/>
          <a:ext cx="2243328" cy="324720"/>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4792" tIns="0" rIns="84792" bIns="0" numCol="1" spcCol="1270" anchor="ctr" anchorCtr="0">
          <a:noAutofit/>
        </a:bodyPr>
        <a:lstStyle/>
        <a:p>
          <a:pPr marL="0" lvl="0" indent="0" algn="l" defTabSz="800100">
            <a:lnSpc>
              <a:spcPct val="90000"/>
            </a:lnSpc>
            <a:spcBef>
              <a:spcPct val="0"/>
            </a:spcBef>
            <a:spcAft>
              <a:spcPct val="35000"/>
            </a:spcAft>
            <a:buNone/>
          </a:pPr>
          <a:r>
            <a:rPr lang="en-US" sz="1800" kern="1200" dirty="0"/>
            <a:t>Results</a:t>
          </a:r>
        </a:p>
      </dsp:txBody>
      <dsp:txXfrm>
        <a:off x="176089" y="1963474"/>
        <a:ext cx="221162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CADAABD9-8D7A-1E45-9106-91AEE4B4614E}"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2310964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CADAABD9-8D7A-1E45-9106-91AEE4B4614E}"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9378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CADAABD9-8D7A-1E45-9106-91AEE4B4614E}"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379432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CADAABD9-8D7A-1E45-9106-91AEE4B4614E}"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346972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CADAABD9-8D7A-1E45-9106-91AEE4B4614E}" type="datetimeFigureOut">
              <a:rPr lang="en-US" smtClean="0"/>
              <a:t>1/10/22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477231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CADAABD9-8D7A-1E45-9106-91AEE4B4614E}"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285547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CADAABD9-8D7A-1E45-9106-91AEE4B4614E}" type="datetimeFigureOut">
              <a:rPr lang="en-US" smtClean="0"/>
              <a:t>1/10/22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891843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CADAABD9-8D7A-1E45-9106-91AEE4B4614E}" type="datetimeFigureOut">
              <a:rPr lang="en-US" smtClean="0"/>
              <a:t>1/10/22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327449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AABD9-8D7A-1E45-9106-91AEE4B4614E}" type="datetimeFigureOut">
              <a:rPr lang="en-US" smtClean="0"/>
              <a:t>1/10/22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2277382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CADAABD9-8D7A-1E45-9106-91AEE4B4614E}"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39240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CADAABD9-8D7A-1E45-9106-91AEE4B4614E}" type="datetimeFigureOut">
              <a:rPr lang="en-US" smtClean="0"/>
              <a:t>1/10/22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356BF-556F-9D4D-A484-ACFD736BADDC}" type="slidenum">
              <a:rPr lang="en-US" smtClean="0"/>
              <a:t>‹#›</a:t>
            </a:fld>
            <a:endParaRPr lang="en-US"/>
          </a:p>
        </p:txBody>
      </p:sp>
    </p:spTree>
    <p:extLst>
      <p:ext uri="{BB962C8B-B14F-4D97-AF65-F5344CB8AC3E}">
        <p14:creationId xmlns:p14="http://schemas.microsoft.com/office/powerpoint/2010/main" val="929222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AABD9-8D7A-1E45-9106-91AEE4B4614E}" type="datetimeFigureOut">
              <a:rPr lang="en-US" smtClean="0"/>
              <a:t>1/10/22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356BF-556F-9D4D-A484-ACFD736BADDC}" type="slidenum">
              <a:rPr lang="en-US" smtClean="0"/>
              <a:t>‹#›</a:t>
            </a:fld>
            <a:endParaRPr lang="en-US"/>
          </a:p>
        </p:txBody>
      </p:sp>
    </p:spTree>
    <p:extLst>
      <p:ext uri="{BB962C8B-B14F-4D97-AF65-F5344CB8AC3E}">
        <p14:creationId xmlns:p14="http://schemas.microsoft.com/office/powerpoint/2010/main" val="2142888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image" Target="../media/image1.jpg"/><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About Scientific Writing </a:t>
            </a:r>
            <a:br>
              <a:rPr lang="en-US" dirty="0"/>
            </a:br>
            <a:r>
              <a:rPr lang="en-US" dirty="0"/>
              <a:t>(target MSc thesis)</a:t>
            </a:r>
          </a:p>
        </p:txBody>
      </p:sp>
      <p:sp>
        <p:nvSpPr>
          <p:cNvPr id="3" name="Subtitle 2"/>
          <p:cNvSpPr>
            <a:spLocks noGrp="1"/>
          </p:cNvSpPr>
          <p:nvPr>
            <p:ph type="subTitle" idx="1"/>
          </p:nvPr>
        </p:nvSpPr>
        <p:spPr/>
        <p:txBody>
          <a:bodyPr/>
          <a:lstStyle/>
          <a:p>
            <a:r>
              <a:rPr lang="en-US" dirty="0"/>
              <a:t>Kent-Andre Mardal</a:t>
            </a:r>
          </a:p>
        </p:txBody>
      </p:sp>
    </p:spTree>
    <p:extLst>
      <p:ext uri="{BB962C8B-B14F-4D97-AF65-F5344CB8AC3E}">
        <p14:creationId xmlns:p14="http://schemas.microsoft.com/office/powerpoint/2010/main" val="27737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Preliminary conclusion</a:t>
            </a:r>
          </a:p>
        </p:txBody>
      </p:sp>
      <p:sp>
        <p:nvSpPr>
          <p:cNvPr id="3" name="Content Placeholder 2"/>
          <p:cNvSpPr>
            <a:spLocks noGrp="1"/>
          </p:cNvSpPr>
          <p:nvPr>
            <p:ph idx="1"/>
          </p:nvPr>
        </p:nvSpPr>
        <p:spPr/>
        <p:txBody>
          <a:bodyPr/>
          <a:lstStyle/>
          <a:p>
            <a:pPr marL="0" indent="0">
              <a:buNone/>
            </a:pPr>
            <a:r>
              <a:rPr lang="en-US" dirty="0"/>
              <a:t>A lot of the criteria concern “your overview of the field”: </a:t>
            </a:r>
          </a:p>
          <a:p>
            <a:r>
              <a:rPr lang="en-US"/>
              <a:t>anchoring</a:t>
            </a:r>
            <a:endParaRPr lang="en-US" dirty="0"/>
          </a:p>
          <a:p>
            <a:r>
              <a:rPr lang="en-US" dirty="0"/>
              <a:t>analysis and discussion</a:t>
            </a:r>
          </a:p>
          <a:p>
            <a:r>
              <a:rPr lang="en-US" dirty="0"/>
              <a:t>critical reflection </a:t>
            </a:r>
          </a:p>
          <a:p>
            <a:pPr marL="0" indent="0">
              <a:buNone/>
            </a:pPr>
            <a:endParaRPr lang="en-US" dirty="0"/>
          </a:p>
          <a:p>
            <a:pPr marL="0" indent="0">
              <a:buNone/>
            </a:pPr>
            <a:r>
              <a:rPr lang="en-US" dirty="0"/>
              <a:t>It is not sufficient to just read the few papers your supervisor hands out in the beginning </a:t>
            </a:r>
          </a:p>
        </p:txBody>
      </p:sp>
      <p:pic>
        <p:nvPicPr>
          <p:cNvPr id="4" name="Picture 3" descr="thesis7.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8154" y="2392454"/>
            <a:ext cx="2429777" cy="2436759"/>
          </a:xfrm>
          <a:prstGeom prst="rect">
            <a:avLst/>
          </a:prstGeom>
        </p:spPr>
      </p:pic>
    </p:spTree>
    <p:extLst>
      <p:ext uri="{BB962C8B-B14F-4D97-AF65-F5344CB8AC3E}">
        <p14:creationId xmlns:p14="http://schemas.microsoft.com/office/powerpoint/2010/main" val="408298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Matt Might´s illustrated guide</a:t>
            </a:r>
          </a:p>
        </p:txBody>
      </p:sp>
    </p:spTree>
    <p:extLst>
      <p:ext uri="{BB962C8B-B14F-4D97-AF65-F5344CB8AC3E}">
        <p14:creationId xmlns:p14="http://schemas.microsoft.com/office/powerpoint/2010/main" val="38172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601394"/>
              </p:ext>
            </p:extLst>
          </p:nvPr>
        </p:nvGraphicFramePr>
        <p:xfrm>
          <a:off x="989340" y="57433"/>
          <a:ext cx="6969671" cy="1995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660529926"/>
              </p:ext>
            </p:extLst>
          </p:nvPr>
        </p:nvGraphicFramePr>
        <p:xfrm>
          <a:off x="664481" y="4861681"/>
          <a:ext cx="7530787" cy="18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569718008"/>
              </p:ext>
            </p:extLst>
          </p:nvPr>
        </p:nvGraphicFramePr>
        <p:xfrm>
          <a:off x="3278107" y="2289529"/>
          <a:ext cx="2244470" cy="24757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7" name="Picture 6" descr="thesis.jp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098420" y="2471892"/>
            <a:ext cx="2966261" cy="2475341"/>
          </a:xfrm>
          <a:prstGeom prst="rect">
            <a:avLst/>
          </a:prstGeom>
        </p:spPr>
      </p:pic>
      <p:sp>
        <p:nvSpPr>
          <p:cNvPr id="3" name="TextBox 2"/>
          <p:cNvSpPr txBox="1"/>
          <p:nvPr/>
        </p:nvSpPr>
        <p:spPr>
          <a:xfrm>
            <a:off x="228332" y="1055900"/>
            <a:ext cx="1745640" cy="461665"/>
          </a:xfrm>
          <a:prstGeom prst="rect">
            <a:avLst/>
          </a:prstGeom>
          <a:noFill/>
        </p:spPr>
        <p:txBody>
          <a:bodyPr wrap="none" rtlCol="0">
            <a:spAutoFit/>
          </a:bodyPr>
          <a:lstStyle/>
          <a:p>
            <a:r>
              <a:rPr lang="en-US" sz="2400" dirty="0"/>
              <a:t>Introduction    </a:t>
            </a:r>
          </a:p>
        </p:txBody>
      </p:sp>
      <p:sp>
        <p:nvSpPr>
          <p:cNvPr id="8" name="TextBox 7"/>
          <p:cNvSpPr txBox="1"/>
          <p:nvPr/>
        </p:nvSpPr>
        <p:spPr>
          <a:xfrm>
            <a:off x="114162" y="5179615"/>
            <a:ext cx="2976746" cy="461665"/>
          </a:xfrm>
          <a:prstGeom prst="rect">
            <a:avLst/>
          </a:prstGeom>
          <a:noFill/>
        </p:spPr>
        <p:txBody>
          <a:bodyPr wrap="none" rtlCol="0">
            <a:spAutoFit/>
          </a:bodyPr>
          <a:lstStyle/>
          <a:p>
            <a:r>
              <a:rPr lang="en-US" sz="2400" dirty="0"/>
              <a:t>Discussion/Conclusion</a:t>
            </a:r>
          </a:p>
        </p:txBody>
      </p:sp>
    </p:spTree>
    <p:extLst>
      <p:ext uri="{BB962C8B-B14F-4D97-AF65-F5344CB8AC3E}">
        <p14:creationId xmlns:p14="http://schemas.microsoft.com/office/powerpoint/2010/main" val="299892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introductions</a:t>
            </a:r>
          </a:p>
        </p:txBody>
      </p:sp>
      <p:pic>
        <p:nvPicPr>
          <p:cNvPr id="4" name="Content Placeholder 3" descr="thesis5.jpg"/>
          <p:cNvPicPr>
            <a:picLocks noGrp="1" noChangeAspect="1"/>
          </p:cNvPicPr>
          <p:nvPr>
            <p:ph idx="1"/>
          </p:nvPr>
        </p:nvPicPr>
        <p:blipFill>
          <a:blip r:embed="rId2">
            <a:extLst>
              <a:ext uri="{28A0092B-C50C-407E-A947-70E740481C1C}">
                <a14:useLocalDpi xmlns:a14="http://schemas.microsoft.com/office/drawing/2010/main" val="0"/>
              </a:ext>
            </a:extLst>
          </a:blip>
          <a:srcRect l="-40915" r="-40915"/>
          <a:stretch>
            <a:fillRect/>
          </a:stretch>
        </p:blipFill>
        <p:spPr>
          <a:xfrm>
            <a:off x="2775429" y="1600200"/>
            <a:ext cx="8229600" cy="4525963"/>
          </a:xfrm>
        </p:spPr>
      </p:pic>
      <p:sp>
        <p:nvSpPr>
          <p:cNvPr id="5" name="TextBox 4"/>
          <p:cNvSpPr txBox="1"/>
          <p:nvPr/>
        </p:nvSpPr>
        <p:spPr>
          <a:xfrm>
            <a:off x="1048389" y="2471512"/>
            <a:ext cx="2964499" cy="1938992"/>
          </a:xfrm>
          <a:prstGeom prst="rect">
            <a:avLst/>
          </a:prstGeom>
          <a:noFill/>
        </p:spPr>
        <p:txBody>
          <a:bodyPr wrap="square" rtlCol="0">
            <a:spAutoFit/>
          </a:bodyPr>
          <a:lstStyle/>
          <a:p>
            <a:r>
              <a:rPr lang="en-US" sz="2400" dirty="0"/>
              <a:t>-Big Picture / Why</a:t>
            </a:r>
          </a:p>
          <a:p>
            <a:r>
              <a:rPr lang="en-US" sz="2400" dirty="0"/>
              <a:t>-What others have done</a:t>
            </a:r>
          </a:p>
          <a:p>
            <a:r>
              <a:rPr lang="en-US" sz="2400" dirty="0"/>
              <a:t>-What you will do </a:t>
            </a:r>
          </a:p>
          <a:p>
            <a:r>
              <a:rPr lang="en-US" sz="2400" dirty="0"/>
              <a:t>-How you will do it</a:t>
            </a:r>
          </a:p>
        </p:txBody>
      </p:sp>
    </p:spTree>
    <p:extLst>
      <p:ext uri="{BB962C8B-B14F-4D97-AF65-F5344CB8AC3E}">
        <p14:creationId xmlns:p14="http://schemas.microsoft.com/office/powerpoint/2010/main" val="386153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2.16.51.png"/>
          <p:cNvPicPr>
            <a:picLocks noGrp="1" noChangeAspect="1"/>
          </p:cNvPicPr>
          <p:nvPr>
            <p:ph idx="1"/>
          </p:nvPr>
        </p:nvPicPr>
        <p:blipFill>
          <a:blip r:embed="rId2">
            <a:extLst>
              <a:ext uri="{28A0092B-C50C-407E-A947-70E740481C1C}">
                <a14:useLocalDpi xmlns:a14="http://schemas.microsoft.com/office/drawing/2010/main" val="0"/>
              </a:ext>
            </a:extLst>
          </a:blip>
          <a:srcRect l="-28049" r="-28049"/>
          <a:stretch>
            <a:fillRect/>
          </a:stretch>
        </p:blipFill>
        <p:spPr>
          <a:xfrm>
            <a:off x="457200" y="206756"/>
            <a:ext cx="8229600" cy="5919408"/>
          </a:xfrm>
        </p:spPr>
      </p:pic>
      <p:sp>
        <p:nvSpPr>
          <p:cNvPr id="5" name="TextBox 4"/>
          <p:cNvSpPr txBox="1"/>
          <p:nvPr/>
        </p:nvSpPr>
        <p:spPr>
          <a:xfrm>
            <a:off x="2067277" y="6187898"/>
            <a:ext cx="6926145" cy="923330"/>
          </a:xfrm>
          <a:prstGeom prst="rect">
            <a:avLst/>
          </a:prstGeom>
          <a:noFill/>
        </p:spPr>
        <p:txBody>
          <a:bodyPr wrap="none" rtlCol="0">
            <a:spAutoFit/>
          </a:bodyPr>
          <a:lstStyle/>
          <a:p>
            <a:r>
              <a:rPr lang="en-US" dirty="0"/>
              <a:t>Per Thomas </a:t>
            </a:r>
            <a:r>
              <a:rPr lang="en-US" dirty="0" err="1"/>
              <a:t>Haga</a:t>
            </a:r>
            <a:r>
              <a:rPr lang="en-US" dirty="0"/>
              <a:t>, Numerical simulations of advection-dominated scalar</a:t>
            </a:r>
          </a:p>
          <a:p>
            <a:r>
              <a:rPr lang="en-US" dirty="0"/>
              <a:t> mixing with applications to spinal CSF flow and drug transport,  2015</a:t>
            </a:r>
          </a:p>
          <a:p>
            <a:r>
              <a:rPr lang="en-US" dirty="0"/>
              <a:t> </a:t>
            </a:r>
          </a:p>
        </p:txBody>
      </p:sp>
    </p:spTree>
    <p:extLst>
      <p:ext uri="{BB962C8B-B14F-4D97-AF65-F5344CB8AC3E}">
        <p14:creationId xmlns:p14="http://schemas.microsoft.com/office/powerpoint/2010/main" val="128976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2.16.51.png"/>
          <p:cNvPicPr>
            <a:picLocks noGrp="1" noChangeAspect="1"/>
          </p:cNvPicPr>
          <p:nvPr>
            <p:ph idx="1"/>
          </p:nvPr>
        </p:nvPicPr>
        <p:blipFill>
          <a:blip r:embed="rId2">
            <a:extLst>
              <a:ext uri="{28A0092B-C50C-407E-A947-70E740481C1C}">
                <a14:useLocalDpi xmlns:a14="http://schemas.microsoft.com/office/drawing/2010/main" val="0"/>
              </a:ext>
            </a:extLst>
          </a:blip>
          <a:srcRect l="-28049" r="-28049"/>
          <a:stretch>
            <a:fillRect/>
          </a:stretch>
        </p:blipFill>
        <p:spPr>
          <a:xfrm>
            <a:off x="457200" y="206756"/>
            <a:ext cx="8229600" cy="5919408"/>
          </a:xfrm>
        </p:spPr>
      </p:pic>
      <p:sp>
        <p:nvSpPr>
          <p:cNvPr id="5" name="TextBox 4"/>
          <p:cNvSpPr txBox="1"/>
          <p:nvPr/>
        </p:nvSpPr>
        <p:spPr>
          <a:xfrm>
            <a:off x="2067277" y="6187898"/>
            <a:ext cx="6926145" cy="923330"/>
          </a:xfrm>
          <a:prstGeom prst="rect">
            <a:avLst/>
          </a:prstGeom>
          <a:noFill/>
        </p:spPr>
        <p:txBody>
          <a:bodyPr wrap="none" rtlCol="0">
            <a:spAutoFit/>
          </a:bodyPr>
          <a:lstStyle/>
          <a:p>
            <a:r>
              <a:rPr lang="en-US" dirty="0"/>
              <a:t>Per Thomas </a:t>
            </a:r>
            <a:r>
              <a:rPr lang="en-US" dirty="0" err="1"/>
              <a:t>Haga</a:t>
            </a:r>
            <a:r>
              <a:rPr lang="en-US" dirty="0"/>
              <a:t>, Numerical simulations of advection-dominated scalar</a:t>
            </a:r>
          </a:p>
          <a:p>
            <a:r>
              <a:rPr lang="en-US" dirty="0"/>
              <a:t> mixing with applications to spinal CSF flow and drug transport,  2015</a:t>
            </a:r>
          </a:p>
          <a:p>
            <a:r>
              <a:rPr lang="en-US" dirty="0"/>
              <a:t> </a:t>
            </a:r>
          </a:p>
        </p:txBody>
      </p:sp>
      <p:sp>
        <p:nvSpPr>
          <p:cNvPr id="6" name="Oval Callout 5"/>
          <p:cNvSpPr/>
          <p:nvPr/>
        </p:nvSpPr>
        <p:spPr>
          <a:xfrm>
            <a:off x="5182943" y="59073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picture, overview</a:t>
            </a:r>
          </a:p>
        </p:txBody>
      </p:sp>
      <p:sp>
        <p:nvSpPr>
          <p:cNvPr id="7" name="Oval Callout 6"/>
          <p:cNvSpPr/>
          <p:nvPr/>
        </p:nvSpPr>
        <p:spPr>
          <a:xfrm>
            <a:off x="5817881" y="398737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others have done </a:t>
            </a:r>
          </a:p>
        </p:txBody>
      </p:sp>
    </p:spTree>
    <p:extLst>
      <p:ext uri="{BB962C8B-B14F-4D97-AF65-F5344CB8AC3E}">
        <p14:creationId xmlns:p14="http://schemas.microsoft.com/office/powerpoint/2010/main" val="355249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2.16.51.png"/>
          <p:cNvPicPr>
            <a:picLocks noGrp="1" noChangeAspect="1"/>
          </p:cNvPicPr>
          <p:nvPr>
            <p:ph idx="1"/>
          </p:nvPr>
        </p:nvPicPr>
        <p:blipFill>
          <a:blip r:embed="rId2">
            <a:extLst>
              <a:ext uri="{28A0092B-C50C-407E-A947-70E740481C1C}">
                <a14:useLocalDpi xmlns:a14="http://schemas.microsoft.com/office/drawing/2010/main" val="0"/>
              </a:ext>
            </a:extLst>
          </a:blip>
          <a:srcRect l="-28049" r="-28049"/>
          <a:stretch>
            <a:fillRect/>
          </a:stretch>
        </p:blipFill>
        <p:spPr>
          <a:xfrm>
            <a:off x="457200" y="206756"/>
            <a:ext cx="8229600" cy="5919408"/>
          </a:xfrm>
        </p:spPr>
      </p:pic>
      <p:sp>
        <p:nvSpPr>
          <p:cNvPr id="5" name="TextBox 4"/>
          <p:cNvSpPr txBox="1"/>
          <p:nvPr/>
        </p:nvSpPr>
        <p:spPr>
          <a:xfrm>
            <a:off x="2067277" y="6187898"/>
            <a:ext cx="6926145" cy="923330"/>
          </a:xfrm>
          <a:prstGeom prst="rect">
            <a:avLst/>
          </a:prstGeom>
          <a:noFill/>
        </p:spPr>
        <p:txBody>
          <a:bodyPr wrap="none" rtlCol="0">
            <a:spAutoFit/>
          </a:bodyPr>
          <a:lstStyle/>
          <a:p>
            <a:r>
              <a:rPr lang="en-US" dirty="0"/>
              <a:t>Per Thomas </a:t>
            </a:r>
            <a:r>
              <a:rPr lang="en-US" dirty="0" err="1"/>
              <a:t>Haga</a:t>
            </a:r>
            <a:r>
              <a:rPr lang="en-US" dirty="0"/>
              <a:t>, Numerical simulations of advection-dominated scalar</a:t>
            </a:r>
          </a:p>
          <a:p>
            <a:r>
              <a:rPr lang="en-US" dirty="0"/>
              <a:t> mixing with applications to spinal CSF flow and drug transport,  2015</a:t>
            </a:r>
          </a:p>
          <a:p>
            <a:r>
              <a:rPr lang="en-US" dirty="0"/>
              <a:t> </a:t>
            </a:r>
          </a:p>
        </p:txBody>
      </p:sp>
      <p:sp>
        <p:nvSpPr>
          <p:cNvPr id="6" name="Oval Callout 5"/>
          <p:cNvSpPr/>
          <p:nvPr/>
        </p:nvSpPr>
        <p:spPr>
          <a:xfrm>
            <a:off x="5182943" y="59073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picture, overview</a:t>
            </a:r>
          </a:p>
        </p:txBody>
      </p:sp>
      <p:sp>
        <p:nvSpPr>
          <p:cNvPr id="7" name="Oval Callout 6"/>
          <p:cNvSpPr/>
          <p:nvPr/>
        </p:nvSpPr>
        <p:spPr>
          <a:xfrm>
            <a:off x="5817881" y="398737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others have done </a:t>
            </a:r>
          </a:p>
        </p:txBody>
      </p:sp>
      <p:pic>
        <p:nvPicPr>
          <p:cNvPr id="3" name="Bilde 2">
            <a:extLst>
              <a:ext uri="{FF2B5EF4-FFF2-40B4-BE49-F238E27FC236}">
                <a16:creationId xmlns:a16="http://schemas.microsoft.com/office/drawing/2014/main" id="{30A78C3A-E52F-2A4D-866A-06B3ADA0156F}"/>
              </a:ext>
            </a:extLst>
          </p:cNvPr>
          <p:cNvPicPr>
            <a:picLocks noChangeAspect="1"/>
          </p:cNvPicPr>
          <p:nvPr/>
        </p:nvPicPr>
        <p:blipFill>
          <a:blip r:embed="rId3"/>
          <a:stretch>
            <a:fillRect/>
          </a:stretch>
        </p:blipFill>
        <p:spPr>
          <a:xfrm>
            <a:off x="204877" y="3379807"/>
            <a:ext cx="1931049" cy="3207072"/>
          </a:xfrm>
          <a:prstGeom prst="rect">
            <a:avLst/>
          </a:prstGeom>
        </p:spPr>
      </p:pic>
      <p:pic>
        <p:nvPicPr>
          <p:cNvPr id="9" name="Bilde 8">
            <a:extLst>
              <a:ext uri="{FF2B5EF4-FFF2-40B4-BE49-F238E27FC236}">
                <a16:creationId xmlns:a16="http://schemas.microsoft.com/office/drawing/2014/main" id="{99F05D4C-5817-734A-98E5-D02DB5B69B2E}"/>
              </a:ext>
            </a:extLst>
          </p:cNvPr>
          <p:cNvPicPr>
            <a:picLocks noChangeAspect="1"/>
          </p:cNvPicPr>
          <p:nvPr/>
        </p:nvPicPr>
        <p:blipFill>
          <a:blip r:embed="rId4"/>
          <a:stretch>
            <a:fillRect/>
          </a:stretch>
        </p:blipFill>
        <p:spPr>
          <a:xfrm>
            <a:off x="172333" y="1817709"/>
            <a:ext cx="3265347" cy="1382506"/>
          </a:xfrm>
          <a:prstGeom prst="rect">
            <a:avLst/>
          </a:prstGeom>
        </p:spPr>
      </p:pic>
      <p:sp>
        <p:nvSpPr>
          <p:cNvPr id="10" name="TekstSylinder 9">
            <a:extLst>
              <a:ext uri="{FF2B5EF4-FFF2-40B4-BE49-F238E27FC236}">
                <a16:creationId xmlns:a16="http://schemas.microsoft.com/office/drawing/2014/main" id="{3652B7F3-CD0B-754C-A830-893D5E0DCB58}"/>
              </a:ext>
            </a:extLst>
          </p:cNvPr>
          <p:cNvSpPr txBox="1"/>
          <p:nvPr/>
        </p:nvSpPr>
        <p:spPr>
          <a:xfrm>
            <a:off x="204877" y="1432526"/>
            <a:ext cx="1242841" cy="646331"/>
          </a:xfrm>
          <a:prstGeom prst="rect">
            <a:avLst/>
          </a:prstGeom>
          <a:noFill/>
        </p:spPr>
        <p:txBody>
          <a:bodyPr wrap="none" rtlCol="0">
            <a:spAutoFit/>
          </a:bodyPr>
          <a:lstStyle/>
          <a:p>
            <a:r>
              <a:rPr lang="en-US" dirty="0"/>
              <a:t>Associated </a:t>
            </a:r>
          </a:p>
          <a:p>
            <a:r>
              <a:rPr lang="en-US" dirty="0"/>
              <a:t>Images: </a:t>
            </a:r>
          </a:p>
        </p:txBody>
      </p:sp>
    </p:spTree>
    <p:extLst>
      <p:ext uri="{BB962C8B-B14F-4D97-AF65-F5344CB8AC3E}">
        <p14:creationId xmlns:p14="http://schemas.microsoft.com/office/powerpoint/2010/main" val="1685024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8-01-14 at 12.31.30.png"/>
          <p:cNvPicPr>
            <a:picLocks noGrp="1" noChangeAspect="1"/>
          </p:cNvPicPr>
          <p:nvPr>
            <p:ph idx="1"/>
          </p:nvPr>
        </p:nvPicPr>
        <p:blipFill>
          <a:blip r:embed="rId2">
            <a:extLst>
              <a:ext uri="{28A0092B-C50C-407E-A947-70E740481C1C}">
                <a14:useLocalDpi xmlns:a14="http://schemas.microsoft.com/office/drawing/2010/main" val="0"/>
              </a:ext>
            </a:extLst>
          </a:blip>
          <a:srcRect l="-8793" r="-8793"/>
          <a:stretch>
            <a:fillRect/>
          </a:stretch>
        </p:blipFill>
        <p:spPr>
          <a:xfrm>
            <a:off x="457200" y="0"/>
            <a:ext cx="8229600" cy="6126163"/>
          </a:xfrm>
        </p:spPr>
      </p:pic>
      <p:sp>
        <p:nvSpPr>
          <p:cNvPr id="7" name="TextBox 6"/>
          <p:cNvSpPr txBox="1"/>
          <p:nvPr/>
        </p:nvSpPr>
        <p:spPr>
          <a:xfrm>
            <a:off x="1831015" y="6202665"/>
            <a:ext cx="5279322" cy="923330"/>
          </a:xfrm>
          <a:prstGeom prst="rect">
            <a:avLst/>
          </a:prstGeom>
          <a:noFill/>
        </p:spPr>
        <p:txBody>
          <a:bodyPr wrap="none" rtlCol="0">
            <a:spAutoFit/>
          </a:bodyPr>
          <a:lstStyle/>
          <a:p>
            <a:r>
              <a:rPr lang="en-US" dirty="0"/>
              <a:t>Ada </a:t>
            </a:r>
            <a:r>
              <a:rPr lang="en-US" dirty="0" err="1"/>
              <a:t>Johanne</a:t>
            </a:r>
            <a:r>
              <a:rPr lang="en-US" dirty="0"/>
              <a:t> </a:t>
            </a:r>
            <a:r>
              <a:rPr lang="en-US" dirty="0" err="1"/>
              <a:t>Ellingsrud</a:t>
            </a:r>
            <a:r>
              <a:rPr lang="en-US" dirty="0"/>
              <a:t>, Preconditioning unified mixed</a:t>
            </a:r>
          </a:p>
          <a:p>
            <a:r>
              <a:rPr lang="en-US" dirty="0"/>
              <a:t> </a:t>
            </a:r>
            <a:r>
              <a:rPr lang="en-US" dirty="0" err="1"/>
              <a:t>discretizations</a:t>
            </a:r>
            <a:r>
              <a:rPr lang="en-US" dirty="0"/>
              <a:t> of coupled Darcy–Stokes flow, 2015 </a:t>
            </a:r>
          </a:p>
          <a:p>
            <a:endParaRPr lang="en-US" dirty="0"/>
          </a:p>
        </p:txBody>
      </p:sp>
    </p:spTree>
    <p:extLst>
      <p:ext uri="{BB962C8B-B14F-4D97-AF65-F5344CB8AC3E}">
        <p14:creationId xmlns:p14="http://schemas.microsoft.com/office/powerpoint/2010/main" val="103023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8-01-14 at 12.31.30.png"/>
          <p:cNvPicPr>
            <a:picLocks noGrp="1" noChangeAspect="1"/>
          </p:cNvPicPr>
          <p:nvPr>
            <p:ph idx="1"/>
          </p:nvPr>
        </p:nvPicPr>
        <p:blipFill>
          <a:blip r:embed="rId2">
            <a:extLst>
              <a:ext uri="{28A0092B-C50C-407E-A947-70E740481C1C}">
                <a14:useLocalDpi xmlns:a14="http://schemas.microsoft.com/office/drawing/2010/main" val="0"/>
              </a:ext>
            </a:extLst>
          </a:blip>
          <a:srcRect l="-8793" r="-8793"/>
          <a:stretch>
            <a:fillRect/>
          </a:stretch>
        </p:blipFill>
        <p:spPr>
          <a:xfrm>
            <a:off x="457200" y="0"/>
            <a:ext cx="8229600" cy="6126163"/>
          </a:xfrm>
        </p:spPr>
      </p:pic>
      <p:sp>
        <p:nvSpPr>
          <p:cNvPr id="7" name="TextBox 6"/>
          <p:cNvSpPr txBox="1"/>
          <p:nvPr/>
        </p:nvSpPr>
        <p:spPr>
          <a:xfrm>
            <a:off x="1831015" y="6202665"/>
            <a:ext cx="5279322" cy="923330"/>
          </a:xfrm>
          <a:prstGeom prst="rect">
            <a:avLst/>
          </a:prstGeom>
          <a:noFill/>
        </p:spPr>
        <p:txBody>
          <a:bodyPr wrap="none" rtlCol="0">
            <a:spAutoFit/>
          </a:bodyPr>
          <a:lstStyle/>
          <a:p>
            <a:r>
              <a:rPr lang="en-US" dirty="0"/>
              <a:t>Ada </a:t>
            </a:r>
            <a:r>
              <a:rPr lang="en-US" dirty="0" err="1"/>
              <a:t>Johanne</a:t>
            </a:r>
            <a:r>
              <a:rPr lang="en-US" dirty="0"/>
              <a:t> </a:t>
            </a:r>
            <a:r>
              <a:rPr lang="en-US" dirty="0" err="1"/>
              <a:t>Ellingsrud</a:t>
            </a:r>
            <a:r>
              <a:rPr lang="en-US" dirty="0"/>
              <a:t>, Preconditioning unified mixed</a:t>
            </a:r>
          </a:p>
          <a:p>
            <a:r>
              <a:rPr lang="en-US" dirty="0"/>
              <a:t> </a:t>
            </a:r>
            <a:r>
              <a:rPr lang="en-US" dirty="0" err="1"/>
              <a:t>discretizations</a:t>
            </a:r>
            <a:r>
              <a:rPr lang="en-US" dirty="0"/>
              <a:t> of coupled Darcy–Stokes flow, 2015 </a:t>
            </a:r>
          </a:p>
          <a:p>
            <a:endParaRPr lang="en-US" dirty="0"/>
          </a:p>
        </p:txBody>
      </p:sp>
      <p:sp>
        <p:nvSpPr>
          <p:cNvPr id="8" name="Oval Callout 7"/>
          <p:cNvSpPr/>
          <p:nvPr/>
        </p:nvSpPr>
        <p:spPr>
          <a:xfrm>
            <a:off x="5182943" y="59073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picture, overview</a:t>
            </a:r>
          </a:p>
        </p:txBody>
      </p:sp>
      <p:sp>
        <p:nvSpPr>
          <p:cNvPr id="9" name="Oval Callout 8"/>
          <p:cNvSpPr/>
          <p:nvPr/>
        </p:nvSpPr>
        <p:spPr>
          <a:xfrm>
            <a:off x="5940749" y="473049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picture, overview, math point of  view</a:t>
            </a:r>
          </a:p>
        </p:txBody>
      </p:sp>
    </p:spTree>
    <p:extLst>
      <p:ext uri="{BB962C8B-B14F-4D97-AF65-F5344CB8AC3E}">
        <p14:creationId xmlns:p14="http://schemas.microsoft.com/office/powerpoint/2010/main" val="3426732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2.29.18.png"/>
          <p:cNvPicPr>
            <a:picLocks noGrp="1" noChangeAspect="1"/>
          </p:cNvPicPr>
          <p:nvPr>
            <p:ph idx="1"/>
          </p:nvPr>
        </p:nvPicPr>
        <p:blipFill>
          <a:blip r:embed="rId2">
            <a:extLst>
              <a:ext uri="{28A0092B-C50C-407E-A947-70E740481C1C}">
                <a14:useLocalDpi xmlns:a14="http://schemas.microsoft.com/office/drawing/2010/main" val="0"/>
              </a:ext>
            </a:extLst>
          </a:blip>
          <a:srcRect l="-24333" r="-24333"/>
          <a:stretch>
            <a:fillRect/>
          </a:stretch>
        </p:blipFill>
        <p:spPr>
          <a:xfrm>
            <a:off x="-428221" y="310134"/>
            <a:ext cx="9115021" cy="5816030"/>
          </a:xfrm>
        </p:spPr>
      </p:pic>
      <p:sp>
        <p:nvSpPr>
          <p:cNvPr id="5" name="TextBox 4"/>
          <p:cNvSpPr txBox="1"/>
          <p:nvPr/>
        </p:nvSpPr>
        <p:spPr>
          <a:xfrm>
            <a:off x="1831015" y="6202665"/>
            <a:ext cx="5279322" cy="923330"/>
          </a:xfrm>
          <a:prstGeom prst="rect">
            <a:avLst/>
          </a:prstGeom>
          <a:noFill/>
        </p:spPr>
        <p:txBody>
          <a:bodyPr wrap="none" rtlCol="0">
            <a:spAutoFit/>
          </a:bodyPr>
          <a:lstStyle/>
          <a:p>
            <a:r>
              <a:rPr lang="en-US" dirty="0"/>
              <a:t>Ada </a:t>
            </a:r>
            <a:r>
              <a:rPr lang="en-US" dirty="0" err="1"/>
              <a:t>Johanne</a:t>
            </a:r>
            <a:r>
              <a:rPr lang="en-US" dirty="0"/>
              <a:t> </a:t>
            </a:r>
            <a:r>
              <a:rPr lang="en-US" dirty="0" err="1"/>
              <a:t>Ellingsrud</a:t>
            </a:r>
            <a:r>
              <a:rPr lang="en-US" dirty="0"/>
              <a:t>, Preconditioning unified mixed</a:t>
            </a:r>
          </a:p>
          <a:p>
            <a:r>
              <a:rPr lang="en-US" dirty="0"/>
              <a:t> </a:t>
            </a:r>
            <a:r>
              <a:rPr lang="en-US" dirty="0" err="1"/>
              <a:t>discretizations</a:t>
            </a:r>
            <a:r>
              <a:rPr lang="en-US" dirty="0"/>
              <a:t> of coupled Darcy–Stokes flow, 2015 </a:t>
            </a:r>
          </a:p>
          <a:p>
            <a:endParaRPr lang="en-US" dirty="0"/>
          </a:p>
        </p:txBody>
      </p:sp>
      <p:sp>
        <p:nvSpPr>
          <p:cNvPr id="6" name="Oval Callout 5"/>
          <p:cNvSpPr/>
          <p:nvPr/>
        </p:nvSpPr>
        <p:spPr>
          <a:xfrm>
            <a:off x="5940749" y="551152"/>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others have done</a:t>
            </a:r>
          </a:p>
        </p:txBody>
      </p:sp>
      <p:sp>
        <p:nvSpPr>
          <p:cNvPr id="7" name="Oval Callout 6"/>
          <p:cNvSpPr/>
          <p:nvPr/>
        </p:nvSpPr>
        <p:spPr>
          <a:xfrm>
            <a:off x="5940749" y="473049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will be done and how</a:t>
            </a:r>
          </a:p>
        </p:txBody>
      </p:sp>
    </p:spTree>
    <p:extLst>
      <p:ext uri="{BB962C8B-B14F-4D97-AF65-F5344CB8AC3E}">
        <p14:creationId xmlns:p14="http://schemas.microsoft.com/office/powerpoint/2010/main" val="240941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this lecture</a:t>
            </a:r>
          </a:p>
        </p:txBody>
      </p:sp>
      <p:sp>
        <p:nvSpPr>
          <p:cNvPr id="3" name="Content Placeholder 2"/>
          <p:cNvSpPr>
            <a:spLocks noGrp="1"/>
          </p:cNvSpPr>
          <p:nvPr>
            <p:ph idx="1"/>
          </p:nvPr>
        </p:nvSpPr>
        <p:spPr>
          <a:xfrm>
            <a:off x="457200" y="861800"/>
            <a:ext cx="8229600" cy="4525963"/>
          </a:xfrm>
        </p:spPr>
        <p:txBody>
          <a:bodyPr>
            <a:normAutofit/>
          </a:bodyPr>
          <a:lstStyle/>
          <a:p>
            <a:pPr marL="0" indent="0">
              <a:buNone/>
            </a:pPr>
            <a:endParaRPr lang="en-US" sz="2800" dirty="0"/>
          </a:p>
          <a:p>
            <a:r>
              <a:rPr lang="en-US" sz="2800" dirty="0"/>
              <a:t>Scientific writing is different from other types of writing – it is all about precise and balanced content  </a:t>
            </a:r>
          </a:p>
          <a:p>
            <a:r>
              <a:rPr lang="en-US" sz="2800" dirty="0"/>
              <a:t>Today we will discuss how scientific writing is typically evaluated (master thesis evaluation)</a:t>
            </a:r>
          </a:p>
          <a:p>
            <a:r>
              <a:rPr lang="en-US" sz="2800" dirty="0"/>
              <a:t>Then, try to come up with an algorithm for writing a first draft </a:t>
            </a:r>
          </a:p>
          <a:p>
            <a:endParaRPr lang="en-US" sz="2800" dirty="0"/>
          </a:p>
        </p:txBody>
      </p:sp>
      <p:pic>
        <p:nvPicPr>
          <p:cNvPr id="4" name="Picture 3" descr="thesi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696" y="4229284"/>
            <a:ext cx="2966261" cy="2475341"/>
          </a:xfrm>
          <a:prstGeom prst="rect">
            <a:avLst/>
          </a:prstGeom>
        </p:spPr>
      </p:pic>
    </p:spTree>
    <p:extLst>
      <p:ext uri="{BB962C8B-B14F-4D97-AF65-F5344CB8AC3E}">
        <p14:creationId xmlns:p14="http://schemas.microsoft.com/office/powerpoint/2010/main" val="226412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2.09.3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4930" r="-21395"/>
          <a:stretch/>
        </p:blipFill>
        <p:spPr>
          <a:xfrm>
            <a:off x="457200" y="383974"/>
            <a:ext cx="8229600" cy="5742189"/>
          </a:xfrm>
        </p:spPr>
      </p:pic>
      <p:sp>
        <p:nvSpPr>
          <p:cNvPr id="6" name="TextBox 5"/>
          <p:cNvSpPr txBox="1"/>
          <p:nvPr/>
        </p:nvSpPr>
        <p:spPr>
          <a:xfrm>
            <a:off x="1077954" y="6453720"/>
            <a:ext cx="8105103" cy="369332"/>
          </a:xfrm>
          <a:prstGeom prst="rect">
            <a:avLst/>
          </a:prstGeom>
          <a:noFill/>
        </p:spPr>
        <p:txBody>
          <a:bodyPr wrap="none" rtlCol="0">
            <a:spAutoFit/>
          </a:bodyPr>
          <a:lstStyle/>
          <a:p>
            <a:r>
              <a:rPr lang="en-US" dirty="0" err="1"/>
              <a:t>Øyvind</a:t>
            </a:r>
            <a:r>
              <a:rPr lang="en-US" dirty="0"/>
              <a:t> </a:t>
            </a:r>
            <a:r>
              <a:rPr lang="en-US" dirty="0" err="1"/>
              <a:t>Evju</a:t>
            </a:r>
            <a:r>
              <a:rPr lang="en-US" dirty="0"/>
              <a:t>, Sensitivity analysis of simulated blood flow in cerebral aneurysms,  2011</a:t>
            </a:r>
          </a:p>
        </p:txBody>
      </p:sp>
    </p:spTree>
    <p:extLst>
      <p:ext uri="{BB962C8B-B14F-4D97-AF65-F5344CB8AC3E}">
        <p14:creationId xmlns:p14="http://schemas.microsoft.com/office/powerpoint/2010/main" val="3027735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2.09.3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4930" r="-21395"/>
          <a:stretch/>
        </p:blipFill>
        <p:spPr>
          <a:xfrm>
            <a:off x="457200" y="383974"/>
            <a:ext cx="8229600" cy="5742189"/>
          </a:xfrm>
        </p:spPr>
      </p:pic>
      <p:sp>
        <p:nvSpPr>
          <p:cNvPr id="6" name="TextBox 5"/>
          <p:cNvSpPr txBox="1"/>
          <p:nvPr/>
        </p:nvSpPr>
        <p:spPr>
          <a:xfrm>
            <a:off x="1077954" y="6453720"/>
            <a:ext cx="8105103" cy="369332"/>
          </a:xfrm>
          <a:prstGeom prst="rect">
            <a:avLst/>
          </a:prstGeom>
          <a:noFill/>
        </p:spPr>
        <p:txBody>
          <a:bodyPr wrap="none" rtlCol="0">
            <a:spAutoFit/>
          </a:bodyPr>
          <a:lstStyle/>
          <a:p>
            <a:r>
              <a:rPr lang="en-US" dirty="0" err="1"/>
              <a:t>Øyvind</a:t>
            </a:r>
            <a:r>
              <a:rPr lang="en-US" dirty="0"/>
              <a:t> </a:t>
            </a:r>
            <a:r>
              <a:rPr lang="en-US" dirty="0" err="1"/>
              <a:t>Evju</a:t>
            </a:r>
            <a:r>
              <a:rPr lang="en-US" dirty="0"/>
              <a:t>, Sensitivity analysis of simulated blood flow in cerebral aneurysms,  2011</a:t>
            </a:r>
          </a:p>
        </p:txBody>
      </p:sp>
      <p:sp>
        <p:nvSpPr>
          <p:cNvPr id="8" name="Oval Callout 7"/>
          <p:cNvSpPr/>
          <p:nvPr/>
        </p:nvSpPr>
        <p:spPr>
          <a:xfrm>
            <a:off x="4784261" y="36921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picture, overview</a:t>
            </a:r>
          </a:p>
        </p:txBody>
      </p:sp>
      <p:sp>
        <p:nvSpPr>
          <p:cNvPr id="9" name="Oval Callout 8"/>
          <p:cNvSpPr/>
          <p:nvPr/>
        </p:nvSpPr>
        <p:spPr>
          <a:xfrm>
            <a:off x="5330602" y="1905112"/>
            <a:ext cx="2982795" cy="118145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Background with other works is here elsewhere (chap 2)</a:t>
            </a:r>
          </a:p>
        </p:txBody>
      </p:sp>
      <p:sp>
        <p:nvSpPr>
          <p:cNvPr id="10" name="Oval Callout 9"/>
          <p:cNvSpPr/>
          <p:nvPr/>
        </p:nvSpPr>
        <p:spPr>
          <a:xfrm>
            <a:off x="6083695" y="3869278"/>
            <a:ext cx="1698118" cy="98947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will be done and how</a:t>
            </a:r>
          </a:p>
        </p:txBody>
      </p:sp>
    </p:spTree>
    <p:extLst>
      <p:ext uri="{BB962C8B-B14F-4D97-AF65-F5344CB8AC3E}">
        <p14:creationId xmlns:p14="http://schemas.microsoft.com/office/powerpoint/2010/main" val="1148602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2.09.33.png"/>
          <p:cNvPicPr>
            <a:picLocks noGrp="1" noChangeAspect="1"/>
          </p:cNvPicPr>
          <p:nvPr>
            <p:ph idx="1"/>
          </p:nvPr>
        </p:nvPicPr>
        <p:blipFill rotWithShape="1">
          <a:blip r:embed="rId2">
            <a:extLst>
              <a:ext uri="{28A0092B-C50C-407E-A947-70E740481C1C}">
                <a14:useLocalDpi xmlns:a14="http://schemas.microsoft.com/office/drawing/2010/main" val="0"/>
              </a:ext>
            </a:extLst>
          </a:blip>
          <a:srcRect l="-14930" r="-21395"/>
          <a:stretch/>
        </p:blipFill>
        <p:spPr>
          <a:xfrm>
            <a:off x="457200" y="383974"/>
            <a:ext cx="8229600" cy="5742189"/>
          </a:xfrm>
        </p:spPr>
      </p:pic>
      <p:sp>
        <p:nvSpPr>
          <p:cNvPr id="6" name="TextBox 5"/>
          <p:cNvSpPr txBox="1"/>
          <p:nvPr/>
        </p:nvSpPr>
        <p:spPr>
          <a:xfrm>
            <a:off x="1077954" y="6453720"/>
            <a:ext cx="8105103" cy="369332"/>
          </a:xfrm>
          <a:prstGeom prst="rect">
            <a:avLst/>
          </a:prstGeom>
          <a:noFill/>
        </p:spPr>
        <p:txBody>
          <a:bodyPr wrap="none" rtlCol="0">
            <a:spAutoFit/>
          </a:bodyPr>
          <a:lstStyle/>
          <a:p>
            <a:r>
              <a:rPr lang="en-US" dirty="0" err="1"/>
              <a:t>Øyvind</a:t>
            </a:r>
            <a:r>
              <a:rPr lang="en-US" dirty="0"/>
              <a:t> </a:t>
            </a:r>
            <a:r>
              <a:rPr lang="en-US" dirty="0" err="1"/>
              <a:t>Evju</a:t>
            </a:r>
            <a:r>
              <a:rPr lang="en-US" dirty="0"/>
              <a:t>, Sensitivity analysis of simulated blood flow in cerebral aneurysms,  2011</a:t>
            </a:r>
          </a:p>
        </p:txBody>
      </p:sp>
      <p:sp>
        <p:nvSpPr>
          <p:cNvPr id="8" name="Oval Callout 7"/>
          <p:cNvSpPr/>
          <p:nvPr/>
        </p:nvSpPr>
        <p:spPr>
          <a:xfrm>
            <a:off x="4784261" y="369216"/>
            <a:ext cx="2746523" cy="84179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picture, overview</a:t>
            </a:r>
          </a:p>
        </p:txBody>
      </p:sp>
      <p:sp>
        <p:nvSpPr>
          <p:cNvPr id="9" name="Oval Callout 8"/>
          <p:cNvSpPr/>
          <p:nvPr/>
        </p:nvSpPr>
        <p:spPr>
          <a:xfrm>
            <a:off x="5330602" y="1905112"/>
            <a:ext cx="2982795" cy="118145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Background with other works is here elsewhere (chap 2)</a:t>
            </a:r>
          </a:p>
        </p:txBody>
      </p:sp>
      <p:sp>
        <p:nvSpPr>
          <p:cNvPr id="10" name="Oval Callout 9"/>
          <p:cNvSpPr/>
          <p:nvPr/>
        </p:nvSpPr>
        <p:spPr>
          <a:xfrm>
            <a:off x="6083695" y="3869278"/>
            <a:ext cx="1698118" cy="989472"/>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What will be done and how</a:t>
            </a:r>
          </a:p>
        </p:txBody>
      </p:sp>
      <p:pic>
        <p:nvPicPr>
          <p:cNvPr id="3" name="Bilde 2">
            <a:extLst>
              <a:ext uri="{FF2B5EF4-FFF2-40B4-BE49-F238E27FC236}">
                <a16:creationId xmlns:a16="http://schemas.microsoft.com/office/drawing/2014/main" id="{CCA13EE7-1731-E94C-AAF4-ACA924906E21}"/>
              </a:ext>
            </a:extLst>
          </p:cNvPr>
          <p:cNvPicPr>
            <a:picLocks noChangeAspect="1"/>
          </p:cNvPicPr>
          <p:nvPr/>
        </p:nvPicPr>
        <p:blipFill>
          <a:blip r:embed="rId3"/>
          <a:stretch>
            <a:fillRect/>
          </a:stretch>
        </p:blipFill>
        <p:spPr>
          <a:xfrm>
            <a:off x="83914" y="2778444"/>
            <a:ext cx="4679280" cy="1909706"/>
          </a:xfrm>
          <a:prstGeom prst="rect">
            <a:avLst/>
          </a:prstGeom>
        </p:spPr>
      </p:pic>
    </p:spTree>
    <p:extLst>
      <p:ext uri="{BB962C8B-B14F-4D97-AF65-F5344CB8AC3E}">
        <p14:creationId xmlns:p14="http://schemas.microsoft.com/office/powerpoint/2010/main" val="2565468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some discussions/conclusions</a:t>
            </a:r>
          </a:p>
        </p:txBody>
      </p:sp>
      <p:pic>
        <p:nvPicPr>
          <p:cNvPr id="4" name="Content Placeholder 3" descr="thesis.jpg"/>
          <p:cNvPicPr>
            <a:picLocks noGrp="1" noChangeAspect="1"/>
          </p:cNvPicPr>
          <p:nvPr>
            <p:ph idx="1"/>
          </p:nvPr>
        </p:nvPicPr>
        <p:blipFill>
          <a:blip r:embed="rId2">
            <a:extLst>
              <a:ext uri="{28A0092B-C50C-407E-A947-70E740481C1C}">
                <a14:useLocalDpi xmlns:a14="http://schemas.microsoft.com/office/drawing/2010/main" val="0"/>
              </a:ext>
            </a:extLst>
          </a:blip>
          <a:srcRect t="1771" b="1771"/>
          <a:stretch>
            <a:fillRect/>
          </a:stretch>
        </p:blipFill>
        <p:spPr>
          <a:xfrm>
            <a:off x="4104994" y="2870248"/>
            <a:ext cx="4818062" cy="3878263"/>
          </a:xfrm>
        </p:spPr>
      </p:pic>
      <p:sp>
        <p:nvSpPr>
          <p:cNvPr id="5" name="TextBox 4"/>
          <p:cNvSpPr txBox="1"/>
          <p:nvPr/>
        </p:nvSpPr>
        <p:spPr>
          <a:xfrm>
            <a:off x="295325" y="2111858"/>
            <a:ext cx="3478198" cy="2585323"/>
          </a:xfrm>
          <a:prstGeom prst="rect">
            <a:avLst/>
          </a:prstGeom>
          <a:noFill/>
        </p:spPr>
        <p:txBody>
          <a:bodyPr wrap="none" rtlCol="0">
            <a:spAutoFit/>
          </a:bodyPr>
          <a:lstStyle/>
          <a:p>
            <a:r>
              <a:rPr lang="en-US" dirty="0"/>
              <a:t>-Summary of what has been done</a:t>
            </a:r>
          </a:p>
          <a:p>
            <a:endParaRPr lang="en-US" dirty="0"/>
          </a:p>
          <a:p>
            <a:r>
              <a:rPr lang="en-US" dirty="0"/>
              <a:t>-limitations, weakness</a:t>
            </a:r>
          </a:p>
          <a:p>
            <a:endParaRPr lang="en-US" dirty="0"/>
          </a:p>
          <a:p>
            <a:r>
              <a:rPr lang="en-US" dirty="0"/>
              <a:t>-how it relates to what others have </a:t>
            </a:r>
          </a:p>
          <a:p>
            <a:r>
              <a:rPr lang="en-US" dirty="0"/>
              <a:t> done</a:t>
            </a:r>
          </a:p>
          <a:p>
            <a:endParaRPr lang="en-US" dirty="0"/>
          </a:p>
          <a:p>
            <a:r>
              <a:rPr lang="en-US" dirty="0"/>
              <a:t>-significance</a:t>
            </a:r>
          </a:p>
          <a:p>
            <a:endParaRPr lang="en-US" dirty="0"/>
          </a:p>
        </p:txBody>
      </p:sp>
    </p:spTree>
    <p:extLst>
      <p:ext uri="{BB962C8B-B14F-4D97-AF65-F5344CB8AC3E}">
        <p14:creationId xmlns:p14="http://schemas.microsoft.com/office/powerpoint/2010/main" val="1918528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3.23.16.png"/>
          <p:cNvPicPr>
            <a:picLocks noGrp="1" noChangeAspect="1"/>
          </p:cNvPicPr>
          <p:nvPr>
            <p:ph idx="1"/>
          </p:nvPr>
        </p:nvPicPr>
        <p:blipFill>
          <a:blip r:embed="rId2">
            <a:extLst>
              <a:ext uri="{28A0092B-C50C-407E-A947-70E740481C1C}">
                <a14:useLocalDpi xmlns:a14="http://schemas.microsoft.com/office/drawing/2010/main" val="0"/>
              </a:ext>
            </a:extLst>
          </a:blip>
          <a:srcRect l="-45536" r="-45536"/>
          <a:stretch>
            <a:fillRect/>
          </a:stretch>
        </p:blipFill>
        <p:spPr>
          <a:xfrm>
            <a:off x="-974572" y="398742"/>
            <a:ext cx="9661371" cy="5727421"/>
          </a:xfrm>
        </p:spPr>
      </p:pic>
      <p:sp>
        <p:nvSpPr>
          <p:cNvPr id="5" name="TextBox 4"/>
          <p:cNvSpPr txBox="1"/>
          <p:nvPr/>
        </p:nvSpPr>
        <p:spPr>
          <a:xfrm>
            <a:off x="2008214" y="6202664"/>
            <a:ext cx="6748399" cy="646331"/>
          </a:xfrm>
          <a:prstGeom prst="rect">
            <a:avLst/>
          </a:prstGeom>
          <a:noFill/>
        </p:spPr>
        <p:txBody>
          <a:bodyPr wrap="none" rtlCol="0">
            <a:spAutoFit/>
          </a:bodyPr>
          <a:lstStyle/>
          <a:p>
            <a:r>
              <a:rPr lang="en-US" dirty="0"/>
              <a:t>Gabriela </a:t>
            </a:r>
            <a:r>
              <a:rPr lang="en-US" dirty="0" err="1"/>
              <a:t>Rutkowska</a:t>
            </a:r>
            <a:r>
              <a:rPr lang="en-US" dirty="0"/>
              <a:t>, Computational Fluid Dynamics in Patient-Specific</a:t>
            </a:r>
          </a:p>
          <a:p>
            <a:r>
              <a:rPr lang="en-US" dirty="0"/>
              <a:t>Models of Normal and </a:t>
            </a:r>
            <a:r>
              <a:rPr lang="en-US" dirty="0" err="1"/>
              <a:t>Chiari</a:t>
            </a:r>
            <a:r>
              <a:rPr lang="en-US" dirty="0"/>
              <a:t> I Geometries, 2011</a:t>
            </a:r>
          </a:p>
        </p:txBody>
      </p:sp>
    </p:spTree>
    <p:extLst>
      <p:ext uri="{BB962C8B-B14F-4D97-AF65-F5344CB8AC3E}">
        <p14:creationId xmlns:p14="http://schemas.microsoft.com/office/powerpoint/2010/main" val="136987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3.23.16.png"/>
          <p:cNvPicPr>
            <a:picLocks noGrp="1" noChangeAspect="1"/>
          </p:cNvPicPr>
          <p:nvPr>
            <p:ph idx="1"/>
          </p:nvPr>
        </p:nvPicPr>
        <p:blipFill>
          <a:blip r:embed="rId2">
            <a:extLst>
              <a:ext uri="{28A0092B-C50C-407E-A947-70E740481C1C}">
                <a14:useLocalDpi xmlns:a14="http://schemas.microsoft.com/office/drawing/2010/main" val="0"/>
              </a:ext>
            </a:extLst>
          </a:blip>
          <a:srcRect l="-45536" r="-45536"/>
          <a:stretch>
            <a:fillRect/>
          </a:stretch>
        </p:blipFill>
        <p:spPr>
          <a:xfrm>
            <a:off x="-974572" y="398742"/>
            <a:ext cx="9661371" cy="5727421"/>
          </a:xfrm>
        </p:spPr>
      </p:pic>
      <p:sp>
        <p:nvSpPr>
          <p:cNvPr id="5" name="TextBox 4"/>
          <p:cNvSpPr txBox="1"/>
          <p:nvPr/>
        </p:nvSpPr>
        <p:spPr>
          <a:xfrm>
            <a:off x="2008214" y="6202664"/>
            <a:ext cx="6748399" cy="646331"/>
          </a:xfrm>
          <a:prstGeom prst="rect">
            <a:avLst/>
          </a:prstGeom>
          <a:noFill/>
        </p:spPr>
        <p:txBody>
          <a:bodyPr wrap="none" rtlCol="0">
            <a:spAutoFit/>
          </a:bodyPr>
          <a:lstStyle/>
          <a:p>
            <a:r>
              <a:rPr lang="en-US" dirty="0"/>
              <a:t>Gabriela </a:t>
            </a:r>
            <a:r>
              <a:rPr lang="en-US" dirty="0" err="1"/>
              <a:t>Rutkowska</a:t>
            </a:r>
            <a:r>
              <a:rPr lang="en-US" dirty="0"/>
              <a:t>, Computational Fluid Dynamics in Patient-Specific</a:t>
            </a:r>
          </a:p>
          <a:p>
            <a:r>
              <a:rPr lang="en-US" dirty="0"/>
              <a:t>Models of Normal and </a:t>
            </a:r>
            <a:r>
              <a:rPr lang="en-US" dirty="0" err="1"/>
              <a:t>Chiari</a:t>
            </a:r>
            <a:r>
              <a:rPr lang="en-US" dirty="0"/>
              <a:t> I Geometries, 2011</a:t>
            </a:r>
          </a:p>
        </p:txBody>
      </p:sp>
      <p:pic>
        <p:nvPicPr>
          <p:cNvPr id="3" name="Bilde 2">
            <a:extLst>
              <a:ext uri="{FF2B5EF4-FFF2-40B4-BE49-F238E27FC236}">
                <a16:creationId xmlns:a16="http://schemas.microsoft.com/office/drawing/2014/main" id="{08653962-50CC-6F46-9311-1FF362A8A4E8}"/>
              </a:ext>
            </a:extLst>
          </p:cNvPr>
          <p:cNvPicPr>
            <a:picLocks noChangeAspect="1"/>
          </p:cNvPicPr>
          <p:nvPr/>
        </p:nvPicPr>
        <p:blipFill>
          <a:blip r:embed="rId3"/>
          <a:stretch>
            <a:fillRect/>
          </a:stretch>
        </p:blipFill>
        <p:spPr>
          <a:xfrm>
            <a:off x="5023414" y="1496029"/>
            <a:ext cx="3930650" cy="2438400"/>
          </a:xfrm>
          <a:prstGeom prst="rect">
            <a:avLst/>
          </a:prstGeom>
        </p:spPr>
      </p:pic>
    </p:spTree>
    <p:extLst>
      <p:ext uri="{BB962C8B-B14F-4D97-AF65-F5344CB8AC3E}">
        <p14:creationId xmlns:p14="http://schemas.microsoft.com/office/powerpoint/2010/main" val="1684694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3.23.16.png"/>
          <p:cNvPicPr>
            <a:picLocks noGrp="1" noChangeAspect="1"/>
          </p:cNvPicPr>
          <p:nvPr>
            <p:ph idx="1"/>
          </p:nvPr>
        </p:nvPicPr>
        <p:blipFill>
          <a:blip r:embed="rId2">
            <a:extLst>
              <a:ext uri="{28A0092B-C50C-407E-A947-70E740481C1C}">
                <a14:useLocalDpi xmlns:a14="http://schemas.microsoft.com/office/drawing/2010/main" val="0"/>
              </a:ext>
            </a:extLst>
          </a:blip>
          <a:srcRect l="-45536" r="-45536"/>
          <a:stretch>
            <a:fillRect/>
          </a:stretch>
        </p:blipFill>
        <p:spPr>
          <a:xfrm>
            <a:off x="-974572" y="398742"/>
            <a:ext cx="9661371" cy="5727421"/>
          </a:xfrm>
        </p:spPr>
      </p:pic>
      <p:sp>
        <p:nvSpPr>
          <p:cNvPr id="5" name="TextBox 4"/>
          <p:cNvSpPr txBox="1"/>
          <p:nvPr/>
        </p:nvSpPr>
        <p:spPr>
          <a:xfrm>
            <a:off x="2008214" y="6202664"/>
            <a:ext cx="6748399" cy="646331"/>
          </a:xfrm>
          <a:prstGeom prst="rect">
            <a:avLst/>
          </a:prstGeom>
          <a:noFill/>
        </p:spPr>
        <p:txBody>
          <a:bodyPr wrap="none" rtlCol="0">
            <a:spAutoFit/>
          </a:bodyPr>
          <a:lstStyle/>
          <a:p>
            <a:r>
              <a:rPr lang="en-US" dirty="0"/>
              <a:t>Gabriela </a:t>
            </a:r>
            <a:r>
              <a:rPr lang="en-US" dirty="0" err="1"/>
              <a:t>Rutkowska</a:t>
            </a:r>
            <a:r>
              <a:rPr lang="en-US" dirty="0"/>
              <a:t>, Computational Fluid Dynamics in Patient-Specific</a:t>
            </a:r>
          </a:p>
          <a:p>
            <a:r>
              <a:rPr lang="en-US" dirty="0"/>
              <a:t>Models of Normal and </a:t>
            </a:r>
            <a:r>
              <a:rPr lang="en-US" dirty="0" err="1"/>
              <a:t>Chiari</a:t>
            </a:r>
            <a:r>
              <a:rPr lang="en-US" dirty="0"/>
              <a:t> I Geometries, 2011</a:t>
            </a:r>
          </a:p>
        </p:txBody>
      </p:sp>
      <p:sp>
        <p:nvSpPr>
          <p:cNvPr id="6" name="Oval Callout 5"/>
          <p:cNvSpPr/>
          <p:nvPr/>
        </p:nvSpPr>
        <p:spPr>
          <a:xfrm>
            <a:off x="5566871" y="1934639"/>
            <a:ext cx="2272895" cy="150636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Summary of findings</a:t>
            </a:r>
          </a:p>
        </p:txBody>
      </p:sp>
    </p:spTree>
    <p:extLst>
      <p:ext uri="{BB962C8B-B14F-4D97-AF65-F5344CB8AC3E}">
        <p14:creationId xmlns:p14="http://schemas.microsoft.com/office/powerpoint/2010/main" val="762882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3.23.27.png"/>
          <p:cNvPicPr>
            <a:picLocks noGrp="1" noChangeAspect="1"/>
          </p:cNvPicPr>
          <p:nvPr>
            <p:ph idx="1"/>
          </p:nvPr>
        </p:nvPicPr>
        <p:blipFill>
          <a:blip r:embed="rId2">
            <a:extLst>
              <a:ext uri="{28A0092B-C50C-407E-A947-70E740481C1C}">
                <a14:useLocalDpi xmlns:a14="http://schemas.microsoft.com/office/drawing/2010/main" val="0"/>
              </a:ext>
            </a:extLst>
          </a:blip>
          <a:srcRect l="-51107" r="-51107"/>
          <a:stretch>
            <a:fillRect/>
          </a:stretch>
        </p:blipFill>
        <p:spPr>
          <a:xfrm>
            <a:off x="-531585" y="221524"/>
            <a:ext cx="9218385" cy="5904639"/>
          </a:xfrm>
        </p:spPr>
      </p:pic>
      <p:sp>
        <p:nvSpPr>
          <p:cNvPr id="5" name="TextBox 4"/>
          <p:cNvSpPr txBox="1"/>
          <p:nvPr/>
        </p:nvSpPr>
        <p:spPr>
          <a:xfrm>
            <a:off x="2008214" y="6202664"/>
            <a:ext cx="6748399" cy="646331"/>
          </a:xfrm>
          <a:prstGeom prst="rect">
            <a:avLst/>
          </a:prstGeom>
          <a:noFill/>
        </p:spPr>
        <p:txBody>
          <a:bodyPr wrap="none" rtlCol="0">
            <a:spAutoFit/>
          </a:bodyPr>
          <a:lstStyle/>
          <a:p>
            <a:r>
              <a:rPr lang="en-US" dirty="0"/>
              <a:t>Gabriela </a:t>
            </a:r>
            <a:r>
              <a:rPr lang="en-US" dirty="0" err="1"/>
              <a:t>Rutkowska</a:t>
            </a:r>
            <a:r>
              <a:rPr lang="en-US" dirty="0"/>
              <a:t>, Computational Fluid Dynamics in Patient-Specific</a:t>
            </a:r>
          </a:p>
          <a:p>
            <a:r>
              <a:rPr lang="en-US" dirty="0"/>
              <a:t>Models of Normal and </a:t>
            </a:r>
            <a:r>
              <a:rPr lang="en-US" dirty="0" err="1"/>
              <a:t>Chiari</a:t>
            </a:r>
            <a:r>
              <a:rPr lang="en-US" dirty="0"/>
              <a:t> I Geometries, 2011</a:t>
            </a:r>
          </a:p>
        </p:txBody>
      </p:sp>
    </p:spTree>
    <p:extLst>
      <p:ext uri="{BB962C8B-B14F-4D97-AF65-F5344CB8AC3E}">
        <p14:creationId xmlns:p14="http://schemas.microsoft.com/office/powerpoint/2010/main" val="3447073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3.23.27.png"/>
          <p:cNvPicPr>
            <a:picLocks noGrp="1" noChangeAspect="1"/>
          </p:cNvPicPr>
          <p:nvPr>
            <p:ph idx="1"/>
          </p:nvPr>
        </p:nvPicPr>
        <p:blipFill>
          <a:blip r:embed="rId2">
            <a:extLst>
              <a:ext uri="{28A0092B-C50C-407E-A947-70E740481C1C}">
                <a14:useLocalDpi xmlns:a14="http://schemas.microsoft.com/office/drawing/2010/main" val="0"/>
              </a:ext>
            </a:extLst>
          </a:blip>
          <a:srcRect l="-51107" r="-51107"/>
          <a:stretch>
            <a:fillRect/>
          </a:stretch>
        </p:blipFill>
        <p:spPr>
          <a:xfrm>
            <a:off x="-531585" y="221524"/>
            <a:ext cx="9218385" cy="5904639"/>
          </a:xfrm>
        </p:spPr>
      </p:pic>
      <p:sp>
        <p:nvSpPr>
          <p:cNvPr id="5" name="TextBox 4"/>
          <p:cNvSpPr txBox="1"/>
          <p:nvPr/>
        </p:nvSpPr>
        <p:spPr>
          <a:xfrm>
            <a:off x="2008214" y="6202664"/>
            <a:ext cx="6748399" cy="646331"/>
          </a:xfrm>
          <a:prstGeom prst="rect">
            <a:avLst/>
          </a:prstGeom>
          <a:noFill/>
        </p:spPr>
        <p:txBody>
          <a:bodyPr wrap="none" rtlCol="0">
            <a:spAutoFit/>
          </a:bodyPr>
          <a:lstStyle/>
          <a:p>
            <a:r>
              <a:rPr lang="en-US" dirty="0"/>
              <a:t>Gabriela </a:t>
            </a:r>
            <a:r>
              <a:rPr lang="en-US" dirty="0" err="1"/>
              <a:t>Rutkowska</a:t>
            </a:r>
            <a:r>
              <a:rPr lang="en-US" dirty="0"/>
              <a:t>, Computational Fluid Dynamics in Patient-Specific</a:t>
            </a:r>
          </a:p>
          <a:p>
            <a:r>
              <a:rPr lang="en-US" dirty="0"/>
              <a:t>Models of Normal and </a:t>
            </a:r>
            <a:r>
              <a:rPr lang="en-US" dirty="0" err="1"/>
              <a:t>Chiari</a:t>
            </a:r>
            <a:r>
              <a:rPr lang="en-US" dirty="0"/>
              <a:t> I Geometries, 2011</a:t>
            </a:r>
          </a:p>
        </p:txBody>
      </p:sp>
      <p:sp>
        <p:nvSpPr>
          <p:cNvPr id="6" name="Oval Callout 5"/>
          <p:cNvSpPr/>
          <p:nvPr/>
        </p:nvSpPr>
        <p:spPr>
          <a:xfrm>
            <a:off x="5566871" y="1934639"/>
            <a:ext cx="2272895" cy="150636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How the work is related to what others have done </a:t>
            </a:r>
          </a:p>
        </p:txBody>
      </p:sp>
    </p:spTree>
    <p:extLst>
      <p:ext uri="{BB962C8B-B14F-4D97-AF65-F5344CB8AC3E}">
        <p14:creationId xmlns:p14="http://schemas.microsoft.com/office/powerpoint/2010/main" val="677524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3.23.41.png"/>
          <p:cNvPicPr>
            <a:picLocks noGrp="1" noChangeAspect="1"/>
          </p:cNvPicPr>
          <p:nvPr>
            <p:ph idx="1"/>
          </p:nvPr>
        </p:nvPicPr>
        <p:blipFill>
          <a:blip r:embed="rId2">
            <a:extLst>
              <a:ext uri="{28A0092B-C50C-407E-A947-70E740481C1C}">
                <a14:useLocalDpi xmlns:a14="http://schemas.microsoft.com/office/drawing/2010/main" val="0"/>
              </a:ext>
            </a:extLst>
          </a:blip>
          <a:srcRect l="-37630" r="-37630"/>
          <a:stretch>
            <a:fillRect/>
          </a:stretch>
        </p:blipFill>
        <p:spPr>
          <a:xfrm>
            <a:off x="0" y="280598"/>
            <a:ext cx="8686800" cy="5845566"/>
          </a:xfrm>
        </p:spPr>
      </p:pic>
      <p:sp>
        <p:nvSpPr>
          <p:cNvPr id="5" name="TextBox 4"/>
          <p:cNvSpPr txBox="1"/>
          <p:nvPr/>
        </p:nvSpPr>
        <p:spPr>
          <a:xfrm>
            <a:off x="2008214" y="6202664"/>
            <a:ext cx="6748399" cy="646331"/>
          </a:xfrm>
          <a:prstGeom prst="rect">
            <a:avLst/>
          </a:prstGeom>
          <a:noFill/>
        </p:spPr>
        <p:txBody>
          <a:bodyPr wrap="none" rtlCol="0">
            <a:spAutoFit/>
          </a:bodyPr>
          <a:lstStyle/>
          <a:p>
            <a:r>
              <a:rPr lang="en-US" dirty="0"/>
              <a:t>Gabriela </a:t>
            </a:r>
            <a:r>
              <a:rPr lang="en-US" dirty="0" err="1"/>
              <a:t>Rutkowska</a:t>
            </a:r>
            <a:r>
              <a:rPr lang="en-US" dirty="0"/>
              <a:t>, Computational Fluid Dynamics in Patient-Specific</a:t>
            </a:r>
          </a:p>
          <a:p>
            <a:r>
              <a:rPr lang="en-US" dirty="0"/>
              <a:t>Models of Normal and </a:t>
            </a:r>
            <a:r>
              <a:rPr lang="en-US" dirty="0" err="1"/>
              <a:t>Chiari</a:t>
            </a:r>
            <a:r>
              <a:rPr lang="en-US" dirty="0"/>
              <a:t> I Geometries, 2011</a:t>
            </a:r>
          </a:p>
        </p:txBody>
      </p:sp>
    </p:spTree>
    <p:extLst>
      <p:ext uri="{BB962C8B-B14F-4D97-AF65-F5344CB8AC3E}">
        <p14:creationId xmlns:p14="http://schemas.microsoft.com/office/powerpoint/2010/main" val="2829040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390"/>
            <a:ext cx="8229600" cy="931164"/>
          </a:xfrm>
        </p:spPr>
        <p:txBody>
          <a:bodyPr>
            <a:normAutofit fontScale="90000"/>
          </a:bodyPr>
          <a:lstStyle/>
          <a:p>
            <a:r>
              <a:rPr lang="en-US" sz="3200" dirty="0"/>
              <a:t>Sensor guidance on censorship of master assignments</a:t>
            </a:r>
          </a:p>
        </p:txBody>
      </p:sp>
      <p:sp>
        <p:nvSpPr>
          <p:cNvPr id="3" name="Content Placeholder 2"/>
          <p:cNvSpPr>
            <a:spLocks noGrp="1"/>
          </p:cNvSpPr>
          <p:nvPr>
            <p:ph idx="1"/>
          </p:nvPr>
        </p:nvSpPr>
        <p:spPr>
          <a:xfrm>
            <a:off x="0" y="975089"/>
            <a:ext cx="8686800" cy="4525963"/>
          </a:xfrm>
        </p:spPr>
        <p:txBody>
          <a:bodyPr>
            <a:noAutofit/>
          </a:bodyPr>
          <a:lstStyle/>
          <a:p>
            <a:pPr marL="0" indent="0">
              <a:buNone/>
            </a:pPr>
            <a:r>
              <a:rPr lang="en-US" sz="2000" dirty="0"/>
              <a:t>The sensor assesses for each point the extent to which the candidate has achieved these goals:</a:t>
            </a:r>
          </a:p>
          <a:p>
            <a:pPr marL="0" indent="0">
              <a:buNone/>
            </a:pPr>
            <a:endParaRPr lang="en-US" sz="2000" dirty="0"/>
          </a:p>
          <a:p>
            <a:pPr marL="0" indent="0">
              <a:buNone/>
            </a:pPr>
            <a:r>
              <a:rPr lang="en-US" sz="2000" dirty="0"/>
              <a:t>	1. Professional anchoring                 2. Theoretical insight</a:t>
            </a:r>
          </a:p>
          <a:p>
            <a:pPr marL="0" indent="0">
              <a:buNone/>
            </a:pPr>
            <a:r>
              <a:rPr lang="en-US" sz="2000" dirty="0"/>
              <a:t>	3. Target description                         4. Skill Level</a:t>
            </a:r>
          </a:p>
          <a:p>
            <a:pPr marL="0" indent="0">
              <a:buNone/>
            </a:pPr>
            <a:r>
              <a:rPr lang="en-US" sz="2000" dirty="0"/>
              <a:t>	5. The work                                         6. Analysis and discussion</a:t>
            </a:r>
          </a:p>
          <a:p>
            <a:pPr marL="0" indent="0">
              <a:buNone/>
            </a:pPr>
            <a:r>
              <a:rPr lang="en-US" sz="2000" dirty="0"/>
              <a:t>	7. Critical reflection                           8. Own contribution / goal achievement</a:t>
            </a:r>
          </a:p>
          <a:p>
            <a:pPr marL="0" indent="0">
              <a:buNone/>
            </a:pPr>
            <a:r>
              <a:rPr lang="en-US" sz="2000" dirty="0"/>
              <a:t>	9. Structure                                         10. Language</a:t>
            </a:r>
          </a:p>
          <a:p>
            <a:pPr marL="0" indent="0">
              <a:buNone/>
            </a:pPr>
            <a:r>
              <a:rPr lang="en-US" sz="2000" dirty="0"/>
              <a:t>        11. Form</a:t>
            </a:r>
          </a:p>
          <a:p>
            <a:pPr marL="0" indent="0">
              <a:buNone/>
            </a:pPr>
            <a:endParaRPr lang="en-US" sz="2000" dirty="0"/>
          </a:p>
        </p:txBody>
      </p:sp>
      <p:pic>
        <p:nvPicPr>
          <p:cNvPr id="6" name="Picture 5" descr="thesis4.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471" y="3935392"/>
            <a:ext cx="4027989" cy="2453131"/>
          </a:xfrm>
          <a:prstGeom prst="rect">
            <a:avLst/>
          </a:prstGeom>
        </p:spPr>
      </p:pic>
      <p:sp>
        <p:nvSpPr>
          <p:cNvPr id="4" name="TekstSylinder 3">
            <a:extLst>
              <a:ext uri="{FF2B5EF4-FFF2-40B4-BE49-F238E27FC236}">
                <a16:creationId xmlns:a16="http://schemas.microsoft.com/office/drawing/2014/main" id="{B2E43A0F-6851-D44B-959E-10FB75AA6428}"/>
              </a:ext>
            </a:extLst>
          </p:cNvPr>
          <p:cNvSpPr txBox="1"/>
          <p:nvPr/>
        </p:nvSpPr>
        <p:spPr>
          <a:xfrm>
            <a:off x="127322" y="6412376"/>
            <a:ext cx="7008906" cy="307777"/>
          </a:xfrm>
          <a:prstGeom prst="rect">
            <a:avLst/>
          </a:prstGeom>
          <a:noFill/>
        </p:spPr>
        <p:txBody>
          <a:bodyPr wrap="none" rtlCol="0">
            <a:spAutoFit/>
          </a:bodyPr>
          <a:lstStyle/>
          <a:p>
            <a:r>
              <a:rPr lang="en-US" sz="1400" dirty="0"/>
              <a:t>https://</a:t>
            </a:r>
            <a:r>
              <a:rPr lang="en-US" sz="1400" dirty="0" err="1"/>
              <a:t>www.uio.no</a:t>
            </a:r>
            <a:r>
              <a:rPr lang="en-US" sz="1400" dirty="0"/>
              <a:t>/for-</a:t>
            </a:r>
            <a:r>
              <a:rPr lang="en-US" sz="1400" dirty="0" err="1"/>
              <a:t>ansatte</a:t>
            </a:r>
            <a:r>
              <a:rPr lang="en-US" sz="1400" dirty="0"/>
              <a:t>/</a:t>
            </a:r>
            <a:r>
              <a:rPr lang="en-US" sz="1400" dirty="0" err="1"/>
              <a:t>arbeidsstotte</a:t>
            </a:r>
            <a:r>
              <a:rPr lang="en-US" sz="1400" dirty="0"/>
              <a:t>/</a:t>
            </a:r>
            <a:r>
              <a:rPr lang="en-US" sz="1400" dirty="0" err="1"/>
              <a:t>sta</a:t>
            </a:r>
            <a:r>
              <a:rPr lang="en-US" sz="1400" dirty="0"/>
              <a:t>/</a:t>
            </a:r>
            <a:r>
              <a:rPr lang="en-US" sz="1400" dirty="0" err="1"/>
              <a:t>enheter</a:t>
            </a:r>
            <a:r>
              <a:rPr lang="en-US" sz="1400" dirty="0"/>
              <a:t>/</a:t>
            </a:r>
            <a:r>
              <a:rPr lang="en-US" sz="1400" dirty="0" err="1"/>
              <a:t>mn</a:t>
            </a:r>
            <a:r>
              <a:rPr lang="en-US" sz="1400" dirty="0"/>
              <a:t>/</a:t>
            </a:r>
            <a:r>
              <a:rPr lang="en-US" sz="1400" dirty="0" err="1"/>
              <a:t>eksamen</a:t>
            </a:r>
            <a:r>
              <a:rPr lang="en-US" sz="1400" dirty="0"/>
              <a:t>/</a:t>
            </a:r>
            <a:r>
              <a:rPr lang="en-US" sz="1400" dirty="0" err="1"/>
              <a:t>sensorveiledninger</a:t>
            </a:r>
            <a:r>
              <a:rPr lang="en-US" sz="1400" dirty="0"/>
              <a:t>/</a:t>
            </a:r>
          </a:p>
        </p:txBody>
      </p:sp>
    </p:spTree>
    <p:extLst>
      <p:ext uri="{BB962C8B-B14F-4D97-AF65-F5344CB8AC3E}">
        <p14:creationId xmlns:p14="http://schemas.microsoft.com/office/powerpoint/2010/main" val="2613323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8-01-14 at 13.23.41.png"/>
          <p:cNvPicPr>
            <a:picLocks noGrp="1" noChangeAspect="1"/>
          </p:cNvPicPr>
          <p:nvPr>
            <p:ph idx="1"/>
          </p:nvPr>
        </p:nvPicPr>
        <p:blipFill>
          <a:blip r:embed="rId2">
            <a:extLst>
              <a:ext uri="{28A0092B-C50C-407E-A947-70E740481C1C}">
                <a14:useLocalDpi xmlns:a14="http://schemas.microsoft.com/office/drawing/2010/main" val="0"/>
              </a:ext>
            </a:extLst>
          </a:blip>
          <a:srcRect l="-37630" r="-37630"/>
          <a:stretch>
            <a:fillRect/>
          </a:stretch>
        </p:blipFill>
        <p:spPr>
          <a:xfrm>
            <a:off x="0" y="280598"/>
            <a:ext cx="8686800" cy="5845566"/>
          </a:xfrm>
        </p:spPr>
      </p:pic>
      <p:sp>
        <p:nvSpPr>
          <p:cNvPr id="5" name="TextBox 4"/>
          <p:cNvSpPr txBox="1"/>
          <p:nvPr/>
        </p:nvSpPr>
        <p:spPr>
          <a:xfrm>
            <a:off x="2008214" y="6202664"/>
            <a:ext cx="6748399" cy="646331"/>
          </a:xfrm>
          <a:prstGeom prst="rect">
            <a:avLst/>
          </a:prstGeom>
          <a:noFill/>
        </p:spPr>
        <p:txBody>
          <a:bodyPr wrap="none" rtlCol="0">
            <a:spAutoFit/>
          </a:bodyPr>
          <a:lstStyle/>
          <a:p>
            <a:r>
              <a:rPr lang="en-US" dirty="0"/>
              <a:t>Gabriela </a:t>
            </a:r>
            <a:r>
              <a:rPr lang="en-US" dirty="0" err="1"/>
              <a:t>Rutkowska</a:t>
            </a:r>
            <a:r>
              <a:rPr lang="en-US" dirty="0"/>
              <a:t>, Computational Fluid Dynamics in Patient-Specific</a:t>
            </a:r>
          </a:p>
          <a:p>
            <a:r>
              <a:rPr lang="en-US" dirty="0"/>
              <a:t>Models of Normal and </a:t>
            </a:r>
            <a:r>
              <a:rPr lang="en-US" dirty="0" err="1"/>
              <a:t>Chiari</a:t>
            </a:r>
            <a:r>
              <a:rPr lang="en-US" dirty="0"/>
              <a:t> I Geometries, 2011</a:t>
            </a:r>
          </a:p>
        </p:txBody>
      </p:sp>
      <p:sp>
        <p:nvSpPr>
          <p:cNvPr id="6" name="Oval Callout 5"/>
          <p:cNvSpPr/>
          <p:nvPr/>
        </p:nvSpPr>
        <p:spPr>
          <a:xfrm>
            <a:off x="5862191" y="1255311"/>
            <a:ext cx="2272895" cy="150636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Limitations, weakness </a:t>
            </a:r>
          </a:p>
        </p:txBody>
      </p:sp>
      <p:sp>
        <p:nvSpPr>
          <p:cNvPr id="7" name="Oval Callout 6"/>
          <p:cNvSpPr/>
          <p:nvPr/>
        </p:nvSpPr>
        <p:spPr>
          <a:xfrm>
            <a:off x="6452831" y="3810175"/>
            <a:ext cx="2272895" cy="1506360"/>
          </a:xfrm>
          <a:prstGeom prst="wedgeEllipse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Why is this study important, quantification</a:t>
            </a:r>
          </a:p>
        </p:txBody>
      </p:sp>
    </p:spTree>
    <p:extLst>
      <p:ext uri="{BB962C8B-B14F-4D97-AF65-F5344CB8AC3E}">
        <p14:creationId xmlns:p14="http://schemas.microsoft.com/office/powerpoint/2010/main" val="3145637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18668770"/>
              </p:ext>
            </p:extLst>
          </p:nvPr>
        </p:nvGraphicFramePr>
        <p:xfrm>
          <a:off x="989340" y="57433"/>
          <a:ext cx="6969671" cy="1995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782877874"/>
              </p:ext>
            </p:extLst>
          </p:nvPr>
        </p:nvGraphicFramePr>
        <p:xfrm>
          <a:off x="664481" y="4861681"/>
          <a:ext cx="7530787" cy="18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1844558829"/>
              </p:ext>
            </p:extLst>
          </p:nvPr>
        </p:nvGraphicFramePr>
        <p:xfrm>
          <a:off x="3278106" y="2289529"/>
          <a:ext cx="3204755" cy="247574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8" name="Line Callout 2 (No Border) 7"/>
          <p:cNvSpPr/>
          <p:nvPr/>
        </p:nvSpPr>
        <p:spPr>
          <a:xfrm>
            <a:off x="7013968" y="1654043"/>
            <a:ext cx="1672831" cy="612648"/>
          </a:xfrm>
          <a:prstGeom prst="callout2">
            <a:avLst>
              <a:gd name="adj1" fmla="val 18750"/>
              <a:gd name="adj2" fmla="val -8333"/>
              <a:gd name="adj3" fmla="val 18750"/>
              <a:gd name="adj4" fmla="val -16667"/>
              <a:gd name="adj5" fmla="val -51418"/>
              <a:gd name="adj6" fmla="val -14840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Professional anchoring </a:t>
            </a:r>
          </a:p>
        </p:txBody>
      </p:sp>
      <p:sp>
        <p:nvSpPr>
          <p:cNvPr id="9" name="Line Callout 2 (No Border) 8"/>
          <p:cNvSpPr/>
          <p:nvPr/>
        </p:nvSpPr>
        <p:spPr>
          <a:xfrm>
            <a:off x="7166368" y="4861680"/>
            <a:ext cx="1672831" cy="1222833"/>
          </a:xfrm>
          <a:prstGeom prst="callout2">
            <a:avLst>
              <a:gd name="adj1" fmla="val 18750"/>
              <a:gd name="adj2" fmla="val -8333"/>
              <a:gd name="adj3" fmla="val 18750"/>
              <a:gd name="adj4" fmla="val -16667"/>
              <a:gd name="adj5" fmla="val 83573"/>
              <a:gd name="adj6" fmla="val -636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Analysis, discussion, </a:t>
            </a:r>
            <a:r>
              <a:rPr lang="en-US" dirty="0" err="1"/>
              <a:t>crtical</a:t>
            </a:r>
            <a:r>
              <a:rPr lang="en-US" dirty="0"/>
              <a:t> reflection </a:t>
            </a:r>
          </a:p>
        </p:txBody>
      </p:sp>
      <p:sp>
        <p:nvSpPr>
          <p:cNvPr id="10" name="Line Callout 1 (Accent Bar) 9"/>
          <p:cNvSpPr/>
          <p:nvPr/>
        </p:nvSpPr>
        <p:spPr>
          <a:xfrm>
            <a:off x="457756" y="5109811"/>
            <a:ext cx="1698119" cy="1144305"/>
          </a:xfrm>
          <a:prstGeom prst="accentCallout1">
            <a:avLst>
              <a:gd name="adj1" fmla="val 18750"/>
              <a:gd name="adj2" fmla="val -8333"/>
              <a:gd name="adj3" fmla="val 127912"/>
              <a:gd name="adj4" fmla="val 3707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Goal achievement</a:t>
            </a:r>
          </a:p>
        </p:txBody>
      </p:sp>
      <p:sp>
        <p:nvSpPr>
          <p:cNvPr id="11" name="Line Callout 1 (Accent Bar) 10"/>
          <p:cNvSpPr/>
          <p:nvPr/>
        </p:nvSpPr>
        <p:spPr>
          <a:xfrm>
            <a:off x="610156" y="2899331"/>
            <a:ext cx="1698119" cy="1144305"/>
          </a:xfrm>
          <a:prstGeom prst="accentCallout1">
            <a:avLst>
              <a:gd name="adj1" fmla="val 18750"/>
              <a:gd name="adj2" fmla="val -8333"/>
              <a:gd name="adj3" fmla="val 90485"/>
              <a:gd name="adj4" fmla="val 14750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 Skill level, theoretical insight, effort</a:t>
            </a:r>
          </a:p>
        </p:txBody>
      </p:sp>
      <p:sp>
        <p:nvSpPr>
          <p:cNvPr id="12" name="Line Callout 1 (Accent Bar) 11"/>
          <p:cNvSpPr/>
          <p:nvPr/>
        </p:nvSpPr>
        <p:spPr>
          <a:xfrm>
            <a:off x="762556" y="1043283"/>
            <a:ext cx="1698119" cy="1144305"/>
          </a:xfrm>
          <a:prstGeom prst="accentCallout1">
            <a:avLst>
              <a:gd name="adj1" fmla="val 18750"/>
              <a:gd name="adj2" fmla="val -8333"/>
              <a:gd name="adj3" fmla="val 72417"/>
              <a:gd name="adj4" fmla="val 18054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Goal description</a:t>
            </a:r>
            <a:endParaRPr lang="en-US" dirty="0"/>
          </a:p>
        </p:txBody>
      </p:sp>
    </p:spTree>
    <p:extLst>
      <p:ext uri="{BB962C8B-B14F-4D97-AF65-F5344CB8AC3E}">
        <p14:creationId xmlns:p14="http://schemas.microsoft.com/office/powerpoint/2010/main" val="4034965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Pitfalls</a:t>
            </a:r>
          </a:p>
        </p:txBody>
      </p:sp>
      <p:sp>
        <p:nvSpPr>
          <p:cNvPr id="3" name="Content Placeholder 2"/>
          <p:cNvSpPr>
            <a:spLocks noGrp="1"/>
          </p:cNvSpPr>
          <p:nvPr>
            <p:ph idx="1"/>
          </p:nvPr>
        </p:nvSpPr>
        <p:spPr/>
        <p:txBody>
          <a:bodyPr>
            <a:normAutofit fontScale="92500" lnSpcReduction="20000"/>
          </a:bodyPr>
          <a:lstStyle/>
          <a:p>
            <a:r>
              <a:rPr lang="en-US" dirty="0"/>
              <a:t>Start to broad: “In 16xx Newton changed the world by inventing calculus.” </a:t>
            </a:r>
          </a:p>
          <a:p>
            <a:r>
              <a:rPr lang="en-US" dirty="0"/>
              <a:t>Statements that are probably true but without references: “Multilevel algorithms are among the most efficient.“</a:t>
            </a:r>
          </a:p>
          <a:p>
            <a:r>
              <a:rPr lang="en-US" dirty="0"/>
              <a:t>Assume that the reader knows what you are describing so that you do not need to introduce terms or concepts. </a:t>
            </a:r>
          </a:p>
          <a:p>
            <a:r>
              <a:rPr lang="en-US" dirty="0"/>
              <a:t>Do not spend to much time on fancy language – the language should be straightforward and to the point</a:t>
            </a:r>
          </a:p>
        </p:txBody>
      </p:sp>
    </p:spTree>
    <p:extLst>
      <p:ext uri="{BB962C8B-B14F-4D97-AF65-F5344CB8AC3E}">
        <p14:creationId xmlns:p14="http://schemas.microsoft.com/office/powerpoint/2010/main" val="261564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a:t>
            </a:r>
          </a:p>
        </p:txBody>
      </p:sp>
      <p:sp>
        <p:nvSpPr>
          <p:cNvPr id="3" name="Content Placeholder 2"/>
          <p:cNvSpPr>
            <a:spLocks noGrp="1"/>
          </p:cNvSpPr>
          <p:nvPr>
            <p:ph idx="1"/>
          </p:nvPr>
        </p:nvSpPr>
        <p:spPr/>
        <p:txBody>
          <a:bodyPr>
            <a:normAutofit fontScale="92500" lnSpcReduction="20000"/>
          </a:bodyPr>
          <a:lstStyle/>
          <a:p>
            <a:r>
              <a:rPr lang="en-US" dirty="0"/>
              <a:t>Search for recent works – they provide recent overviews of the fields (although tailored to their story)</a:t>
            </a:r>
          </a:p>
          <a:p>
            <a:r>
              <a:rPr lang="en-US" dirty="0"/>
              <a:t>It is not sufficient to read textbooks – they are structured differently and there is no need for novelty in a textbook </a:t>
            </a:r>
          </a:p>
          <a:p>
            <a:r>
              <a:rPr lang="en-US" dirty="0"/>
              <a:t>Avoid adjectives such as better, faster, etc. Quantify instead. </a:t>
            </a:r>
          </a:p>
          <a:p>
            <a:r>
              <a:rPr lang="en-US" dirty="0"/>
              <a:t>Try to be precise and complete in your writing – draft early with this in mind to get an overview of what you will need to include</a:t>
            </a:r>
          </a:p>
        </p:txBody>
      </p:sp>
    </p:spTree>
    <p:extLst>
      <p:ext uri="{BB962C8B-B14F-4D97-AF65-F5344CB8AC3E}">
        <p14:creationId xmlns:p14="http://schemas.microsoft.com/office/powerpoint/2010/main" val="106195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22"/>
            <a:ext cx="8229600" cy="1143000"/>
          </a:xfrm>
        </p:spPr>
        <p:txBody>
          <a:bodyPr/>
          <a:lstStyle/>
          <a:p>
            <a:r>
              <a:rPr lang="en-US" dirty="0"/>
              <a:t>Ways of structuring the writing</a:t>
            </a:r>
          </a:p>
        </p:txBody>
      </p:sp>
      <p:pic>
        <p:nvPicPr>
          <p:cNvPr id="5" name="Picture 4" descr="phd011317s.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33128"/>
            <a:ext cx="7620000" cy="4660900"/>
          </a:xfrm>
          <a:prstGeom prst="rect">
            <a:avLst/>
          </a:prstGeom>
        </p:spPr>
      </p:pic>
      <p:sp>
        <p:nvSpPr>
          <p:cNvPr id="6" name="Content Placeholder 5"/>
          <p:cNvSpPr>
            <a:spLocks noGrp="1"/>
          </p:cNvSpPr>
          <p:nvPr>
            <p:ph idx="1"/>
          </p:nvPr>
        </p:nvSpPr>
        <p:spPr/>
        <p:txBody>
          <a:bodyPr/>
          <a:lstStyle/>
          <a:p>
            <a:endParaRPr lang="en-US" dirty="0"/>
          </a:p>
        </p:txBody>
      </p:sp>
    </p:spTree>
    <p:extLst>
      <p:ext uri="{BB962C8B-B14F-4D97-AF65-F5344CB8AC3E}">
        <p14:creationId xmlns:p14="http://schemas.microsoft.com/office/powerpoint/2010/main" val="3277544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 good way of structuring the writing:  focus on one paragraph at the time</a:t>
            </a:r>
          </a:p>
        </p:txBody>
      </p:sp>
      <p:pic>
        <p:nvPicPr>
          <p:cNvPr id="4" name="Content Placeholder 3" descr="writinggod.gif"/>
          <p:cNvPicPr>
            <a:picLocks noGrp="1" noChangeAspect="1"/>
          </p:cNvPicPr>
          <p:nvPr>
            <p:ph idx="1"/>
          </p:nvPr>
        </p:nvPicPr>
        <p:blipFill>
          <a:blip r:embed="rId2">
            <a:extLst>
              <a:ext uri="{28A0092B-C50C-407E-A947-70E740481C1C}">
                <a14:useLocalDpi xmlns:a14="http://schemas.microsoft.com/office/drawing/2010/main" val="0"/>
              </a:ext>
            </a:extLst>
          </a:blip>
          <a:srcRect t="-10881" b="-10881"/>
          <a:stretch>
            <a:fillRect/>
          </a:stretch>
        </p:blipFill>
        <p:spPr/>
      </p:pic>
    </p:spTree>
    <p:extLst>
      <p:ext uri="{BB962C8B-B14F-4D97-AF65-F5344CB8AC3E}">
        <p14:creationId xmlns:p14="http://schemas.microsoft.com/office/powerpoint/2010/main" val="3843830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a:t>
            </a:r>
          </a:p>
        </p:txBody>
      </p:sp>
      <p:sp>
        <p:nvSpPr>
          <p:cNvPr id="3" name="Content Placeholder 2"/>
          <p:cNvSpPr>
            <a:spLocks noGrp="1"/>
          </p:cNvSpPr>
          <p:nvPr>
            <p:ph idx="1"/>
          </p:nvPr>
        </p:nvSpPr>
        <p:spPr/>
        <p:txBody>
          <a:bodyPr/>
          <a:lstStyle/>
          <a:p>
            <a:pPr marL="0" indent="0">
              <a:buNone/>
            </a:pPr>
            <a:r>
              <a:rPr lang="en-US" dirty="0"/>
              <a:t>From the guide: “Can the candidate present problem and results with the necessary professional precision? Is it highly readable with high quality in the language used?”</a:t>
            </a:r>
          </a:p>
          <a:p>
            <a:pPr marL="0" indent="0">
              <a:buNone/>
            </a:pPr>
            <a:r>
              <a:rPr lang="en-US" dirty="0"/>
              <a:t>(Usually not a problem mostly because fellow students help with cleaning up the language)</a:t>
            </a:r>
          </a:p>
        </p:txBody>
      </p:sp>
      <p:pic>
        <p:nvPicPr>
          <p:cNvPr id="5" name="Picture 4" descr="thesis6.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964" y="4825548"/>
            <a:ext cx="4779035" cy="2070915"/>
          </a:xfrm>
          <a:prstGeom prst="rect">
            <a:avLst/>
          </a:prstGeom>
        </p:spPr>
      </p:pic>
    </p:spTree>
    <p:extLst>
      <p:ext uri="{BB962C8B-B14F-4D97-AF65-F5344CB8AC3E}">
        <p14:creationId xmlns:p14="http://schemas.microsoft.com/office/powerpoint/2010/main" val="1657474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Skill level</a:t>
            </a:r>
          </a:p>
        </p:txBody>
      </p:sp>
      <p:sp>
        <p:nvSpPr>
          <p:cNvPr id="3" name="Content Placeholder 2"/>
          <p:cNvSpPr>
            <a:spLocks noGrp="1"/>
          </p:cNvSpPr>
          <p:nvPr>
            <p:ph idx="1"/>
          </p:nvPr>
        </p:nvSpPr>
        <p:spPr/>
        <p:txBody>
          <a:bodyPr/>
          <a:lstStyle/>
          <a:p>
            <a:pPr marL="0" indent="0">
              <a:buNone/>
            </a:pPr>
            <a:r>
              <a:rPr lang="en-US" dirty="0"/>
              <a:t>Do candidates apply relevant methods and use them in their own work in an appropriate and integrated manner?</a:t>
            </a:r>
          </a:p>
          <a:p>
            <a:pPr marL="0" indent="0">
              <a:buNone/>
            </a:pPr>
            <a:endParaRPr lang="en-US" dirty="0"/>
          </a:p>
          <a:p>
            <a:pPr marL="0" indent="0">
              <a:buNone/>
            </a:pPr>
            <a:r>
              <a:rPr lang="en-US" dirty="0"/>
              <a:t>(Usually not a problem because the supervisor has a pretty good idea of appropriate methods)</a:t>
            </a:r>
          </a:p>
        </p:txBody>
      </p:sp>
      <p:pic>
        <p:nvPicPr>
          <p:cNvPr id="4" name="Picture 3" descr="thesis3.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162" y="4864427"/>
            <a:ext cx="4587073" cy="1987732"/>
          </a:xfrm>
          <a:prstGeom prst="rect">
            <a:avLst/>
          </a:prstGeom>
        </p:spPr>
      </p:pic>
    </p:spTree>
    <p:extLst>
      <p:ext uri="{BB962C8B-B14F-4D97-AF65-F5344CB8AC3E}">
        <p14:creationId xmlns:p14="http://schemas.microsoft.com/office/powerpoint/2010/main" val="610142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Effort </a:t>
            </a:r>
          </a:p>
        </p:txBody>
      </p:sp>
      <p:sp>
        <p:nvSpPr>
          <p:cNvPr id="3" name="Content Placeholder 2"/>
          <p:cNvSpPr>
            <a:spLocks noGrp="1"/>
          </p:cNvSpPr>
          <p:nvPr>
            <p:ph idx="1"/>
          </p:nvPr>
        </p:nvSpPr>
        <p:spPr/>
        <p:txBody>
          <a:bodyPr>
            <a:normAutofit fontScale="92500"/>
          </a:bodyPr>
          <a:lstStyle/>
          <a:p>
            <a:pPr marL="0" indent="0">
              <a:buNone/>
            </a:pPr>
            <a:r>
              <a:rPr lang="en-US" dirty="0"/>
              <a:t>Does the work show creativity and / or contribute to innovation / innovation? Does the work give an impression of being particularly extensive? How is the quality and importance of new knowledge / new results generated in the work assessed?</a:t>
            </a:r>
          </a:p>
          <a:p>
            <a:pPr marL="0" indent="0">
              <a:buNone/>
            </a:pPr>
            <a:endParaRPr lang="en-US" dirty="0"/>
          </a:p>
          <a:p>
            <a:pPr marL="0" indent="0">
              <a:buNone/>
            </a:pPr>
            <a:r>
              <a:rPr lang="en-US" dirty="0"/>
              <a:t>(usually the effort is substantial – don´t put too much weight on the innovative and creative parts) </a:t>
            </a:r>
          </a:p>
        </p:txBody>
      </p:sp>
    </p:spTree>
    <p:extLst>
      <p:ext uri="{BB962C8B-B14F-4D97-AF65-F5344CB8AC3E}">
        <p14:creationId xmlns:p14="http://schemas.microsoft.com/office/powerpoint/2010/main" val="2085149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Professional anchoring</a:t>
            </a:r>
          </a:p>
        </p:txBody>
      </p:sp>
      <p:sp>
        <p:nvSpPr>
          <p:cNvPr id="3" name="Content Placeholder 2"/>
          <p:cNvSpPr>
            <a:spLocks noGrp="1"/>
          </p:cNvSpPr>
          <p:nvPr>
            <p:ph idx="1"/>
          </p:nvPr>
        </p:nvSpPr>
        <p:spPr/>
        <p:txBody>
          <a:bodyPr/>
          <a:lstStyle/>
          <a:p>
            <a:pPr marL="0" indent="0">
              <a:buNone/>
            </a:pPr>
            <a:r>
              <a:rPr lang="en-US" dirty="0"/>
              <a:t>Is the theoretical and academic foundation well described so that the work is included in the field of international research?</a:t>
            </a:r>
          </a:p>
          <a:p>
            <a:pPr marL="0" indent="0">
              <a:buNone/>
            </a:pPr>
            <a:endParaRPr lang="en-US" dirty="0"/>
          </a:p>
          <a:p>
            <a:pPr marL="0" indent="0">
              <a:buNone/>
            </a:pPr>
            <a:r>
              <a:rPr lang="en-US" dirty="0"/>
              <a:t>(quite often a problem: to little</a:t>
            </a:r>
          </a:p>
          <a:p>
            <a:pPr marL="0" indent="0">
              <a:buNone/>
            </a:pPr>
            <a:r>
              <a:rPr lang="en-US" dirty="0"/>
              <a:t> time spent on reading to get </a:t>
            </a:r>
          </a:p>
          <a:p>
            <a:pPr marL="0" indent="0">
              <a:buNone/>
            </a:pPr>
            <a:r>
              <a:rPr lang="en-US" dirty="0"/>
              <a:t>an overview)</a:t>
            </a:r>
          </a:p>
        </p:txBody>
      </p:sp>
      <p:pic>
        <p:nvPicPr>
          <p:cNvPr id="4" name="Picture 3" descr="thesis7.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160" y="3987406"/>
            <a:ext cx="2780540" cy="2788530"/>
          </a:xfrm>
          <a:prstGeom prst="rect">
            <a:avLst/>
          </a:prstGeom>
        </p:spPr>
      </p:pic>
    </p:spTree>
    <p:extLst>
      <p:ext uri="{BB962C8B-B14F-4D97-AF65-F5344CB8AC3E}">
        <p14:creationId xmlns:p14="http://schemas.microsoft.com/office/powerpoint/2010/main" val="396769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and discussion</a:t>
            </a:r>
          </a:p>
        </p:txBody>
      </p:sp>
      <p:sp>
        <p:nvSpPr>
          <p:cNvPr id="3" name="Content Placeholder 2"/>
          <p:cNvSpPr>
            <a:spLocks noGrp="1"/>
          </p:cNvSpPr>
          <p:nvPr>
            <p:ph idx="1"/>
          </p:nvPr>
        </p:nvSpPr>
        <p:spPr/>
        <p:txBody>
          <a:bodyPr/>
          <a:lstStyle/>
          <a:p>
            <a:pPr marL="0" indent="0">
              <a:buNone/>
            </a:pPr>
            <a:r>
              <a:rPr lang="en-US" dirty="0"/>
              <a:t>Is analysis, interpretation / synthesis and discussion professionally founded and justified and clearly linked to the issue? Is the discussion at a high academic level? Can the candidate apply his / her knowledge and skills in new areas and place the results in a larger context?</a:t>
            </a:r>
          </a:p>
          <a:p>
            <a:pPr marL="0" indent="0">
              <a:buNone/>
            </a:pPr>
            <a:endParaRPr lang="en-US" dirty="0"/>
          </a:p>
          <a:p>
            <a:pPr marL="0" indent="0">
              <a:buNone/>
            </a:pPr>
            <a:r>
              <a:rPr lang="en-US" dirty="0"/>
              <a:t>(quite often a problem: requires an overview)</a:t>
            </a:r>
          </a:p>
        </p:txBody>
      </p:sp>
    </p:spTree>
    <p:extLst>
      <p:ext uri="{BB962C8B-B14F-4D97-AF65-F5344CB8AC3E}">
        <p14:creationId xmlns:p14="http://schemas.microsoft.com/office/powerpoint/2010/main" val="237085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reflection</a:t>
            </a:r>
          </a:p>
        </p:txBody>
      </p:sp>
      <p:sp>
        <p:nvSpPr>
          <p:cNvPr id="3" name="Content Placeholder 2"/>
          <p:cNvSpPr>
            <a:spLocks noGrp="1"/>
          </p:cNvSpPr>
          <p:nvPr>
            <p:ph idx="1"/>
          </p:nvPr>
        </p:nvSpPr>
        <p:spPr>
          <a:xfrm>
            <a:off x="457200" y="1420608"/>
            <a:ext cx="8229600" cy="4525963"/>
          </a:xfrm>
        </p:spPr>
        <p:txBody>
          <a:bodyPr>
            <a:normAutofit fontScale="92500" lnSpcReduction="20000"/>
          </a:bodyPr>
          <a:lstStyle/>
          <a:p>
            <a:pPr marL="0" indent="0">
              <a:buNone/>
            </a:pPr>
            <a:r>
              <a:rPr lang="en-US" dirty="0"/>
              <a:t>Does the candidate give a reasonable assessment of the importance of the results? Is the candidate critical of different sources of information? Are uncertainties, such as method errors, measurement errors, and others considered and discussed? Are relevant academic, occupational and research ethical issues analyzed?</a:t>
            </a:r>
          </a:p>
          <a:p>
            <a:pPr marL="0" indent="0">
              <a:buNone/>
            </a:pPr>
            <a:endParaRPr lang="en-US" dirty="0"/>
          </a:p>
          <a:p>
            <a:pPr marL="0" indent="0">
              <a:buNone/>
            </a:pPr>
            <a:r>
              <a:rPr lang="en-US" dirty="0"/>
              <a:t>(quite often a problem: again how can one assess the importance and limitations of the work without an overview of the field)</a:t>
            </a:r>
          </a:p>
        </p:txBody>
      </p:sp>
    </p:spTree>
    <p:extLst>
      <p:ext uri="{BB962C8B-B14F-4D97-AF65-F5344CB8AC3E}">
        <p14:creationId xmlns:p14="http://schemas.microsoft.com/office/powerpoint/2010/main" val="3993157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8800</TotalTime>
  <Words>1258</Words>
  <Application>Microsoft Macintosh PowerPoint</Application>
  <PresentationFormat>Skjermfremvisning (4:3)</PresentationFormat>
  <Paragraphs>157</Paragraphs>
  <Slides>35</Slides>
  <Notes>0</Notes>
  <HiddenSlides>1</HiddenSlides>
  <MMClips>0</MMClips>
  <ScaleCrop>false</ScaleCrop>
  <HeadingPairs>
    <vt:vector size="6" baseType="variant">
      <vt:variant>
        <vt:lpstr>Brukte skrifter</vt:lpstr>
      </vt:variant>
      <vt:variant>
        <vt:i4>2</vt:i4>
      </vt:variant>
      <vt:variant>
        <vt:lpstr>Tema</vt:lpstr>
      </vt:variant>
      <vt:variant>
        <vt:i4>1</vt:i4>
      </vt:variant>
      <vt:variant>
        <vt:lpstr>Lysbildetitler</vt:lpstr>
      </vt:variant>
      <vt:variant>
        <vt:i4>35</vt:i4>
      </vt:variant>
    </vt:vector>
  </HeadingPairs>
  <TitlesOfParts>
    <vt:vector size="38" baseType="lpstr">
      <vt:lpstr>Arial</vt:lpstr>
      <vt:lpstr>Calibri</vt:lpstr>
      <vt:lpstr>Office Theme</vt:lpstr>
      <vt:lpstr>About Scientific Writing  (target MSc thesis)</vt:lpstr>
      <vt:lpstr>Overview of this lecture</vt:lpstr>
      <vt:lpstr>Sensor guidance on censorship of master assignments</vt:lpstr>
      <vt:lpstr>Language</vt:lpstr>
      <vt:lpstr>Skill level</vt:lpstr>
      <vt:lpstr>Effort </vt:lpstr>
      <vt:lpstr>Professional anchoring</vt:lpstr>
      <vt:lpstr>Analysis and discussion</vt:lpstr>
      <vt:lpstr>Critical reflection</vt:lpstr>
      <vt:lpstr>Preliminary conclusion</vt:lpstr>
      <vt:lpstr>PowerPoint-presentasjon</vt:lpstr>
      <vt:lpstr>PowerPoint-presentasjon</vt:lpstr>
      <vt:lpstr>Examples of introductions</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Examples of some discussions/conclusions</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Pitfalls</vt:lpstr>
      <vt:lpstr>Tip</vt:lpstr>
      <vt:lpstr>Ways of structuring the writing</vt:lpstr>
      <vt:lpstr> A good way of structuring the writing:  focus on one paragraph at the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Mek3200, Mat…</dc:title>
  <dc:creator>Kent Andre Mardal</dc:creator>
  <cp:lastModifiedBy>Microsoft Office User</cp:lastModifiedBy>
  <cp:revision>37</cp:revision>
  <dcterms:created xsi:type="dcterms:W3CDTF">2018-01-11T13:42:25Z</dcterms:created>
  <dcterms:modified xsi:type="dcterms:W3CDTF">2022-01-10T11:13:50Z</dcterms:modified>
</cp:coreProperties>
</file>