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按一下以編輯母片標題樣式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6F6BBC0-7E6B-474C-B54A-758ABA1454D7}" type="datetime">
              <a:rPr b="0" lang="en-US" sz="1200" spc="-1" strike="noStrike">
                <a:solidFill>
                  <a:srgbClr val="8b8b8b"/>
                </a:solidFill>
                <a:latin typeface="Arial"/>
              </a:rPr>
              <a:t>9/9/20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451A90-6315-4485-8470-184C82817E4B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TW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按一下以編輯母片標題樣式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按一下以編輯母片文字樣式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第二層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第三層</a:t>
            </a:r>
            <a:endParaRPr b="0" lang="zh-TW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第四層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第五層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38C2A1-1912-43A0-9201-816A7BA8F2B8}" type="datetime">
              <a:rPr b="0" lang="en-US" sz="1200" spc="-1" strike="noStrike">
                <a:solidFill>
                  <a:srgbClr val="8b8b8b"/>
                </a:solidFill>
                <a:latin typeface="Arial"/>
              </a:rPr>
              <a:t>9/9/20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440255-630A-4C6D-B817-87869328ECE6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虛擬運彩－</a:t>
            </a:r>
            <a:r>
              <a:rPr b="0" lang="zh-TW" sz="4400" spc="-1" strike="noStrike">
                <a:solidFill>
                  <a:srgbClr val="000000"/>
                </a:solidFill>
                <a:latin typeface="Bauhaus 93"/>
                <a:ea typeface="微軟正黑體"/>
              </a:rPr>
              <a:t>sportSims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圖片 8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3a218"/>
                </a:solidFill>
                <a:latin typeface="Arial"/>
              </a:rPr>
              <a:t>DEMO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2061000"/>
            <a:ext cx="822924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實際體驗網站功能！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圖片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3a218"/>
                </a:solidFill>
                <a:latin typeface="Arial"/>
              </a:rPr>
              <a:t>未來展望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2061000"/>
            <a:ext cx="822924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即時獲取最新賠率、盤分及比賽結果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週、月</a:t>
            </a: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獲利排行榜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等級、成就系統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圖片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3a218"/>
                </a:solidFill>
                <a:latin typeface="Arial"/>
              </a:rPr>
              <a:t>專題動機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2061000"/>
            <a:ext cx="822924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　　曾經在網路上發現，有網站提供</a:t>
            </a:r>
            <a:r>
              <a:rPr b="0" lang="zh-TW" sz="3200" spc="-1" strike="noStrike">
                <a:solidFill>
                  <a:srgbClr val="f3a218"/>
                </a:solidFill>
                <a:latin typeface="Arial"/>
              </a:rPr>
              <a:t>虛擬樂透</a:t>
            </a: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的功能，除了貨幣以外通通都是以現實去做模擬開獎。加上自己玩運彩有段時間，不過十賭九輸常常輸光預算，就有了開發</a:t>
            </a:r>
            <a:r>
              <a:rPr b="0" lang="zh-TW" sz="3200" spc="-1" strike="noStrike">
                <a:solidFill>
                  <a:srgbClr val="f3a218"/>
                </a:solidFill>
                <a:latin typeface="Arial"/>
              </a:rPr>
              <a:t>虛擬運彩</a:t>
            </a: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的念頭，沒台幣就只好玩虛擬貨幣過過乾癮！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圖片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3a218"/>
                </a:solidFill>
                <a:latin typeface="Arial"/>
              </a:rPr>
              <a:t>功能清單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2061000"/>
            <a:ext cx="822924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會員註冊、登入、登出、資料修改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賽事列表、</a:t>
            </a:r>
            <a:r>
              <a:rPr b="0" lang="zh-TW" sz="3200" spc="-1" strike="noStrike">
                <a:solidFill>
                  <a:srgbClr val="f3a218"/>
                </a:solidFill>
                <a:latin typeface="Arial"/>
              </a:rPr>
              <a:t>加入投注區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f3a218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f3a218"/>
                </a:solidFill>
                <a:latin typeface="Arial"/>
              </a:rPr>
              <a:t>下注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歷史彩券查詢、彩券明細查詢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f3a218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f3a218"/>
                </a:solidFill>
                <a:latin typeface="Arial"/>
              </a:rPr>
              <a:t>彩券兌獎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賽事管理（視窗程式）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圖片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3400" spc="-1" strike="noStrike">
                <a:solidFill>
                  <a:srgbClr val="f3a218"/>
                </a:solidFill>
                <a:latin typeface="Verdana"/>
                <a:ea typeface="Verdana"/>
              </a:rPr>
              <a:t>UseCase Diagram</a:t>
            </a:r>
            <a:endParaRPr b="0" lang="zh-TW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內容版面配置區 4" descr=""/>
          <p:cNvPicPr/>
          <p:nvPr/>
        </p:nvPicPr>
        <p:blipFill>
          <a:blip r:embed="rId1"/>
          <a:stretch/>
        </p:blipFill>
        <p:spPr>
          <a:xfrm>
            <a:off x="585720" y="1772640"/>
            <a:ext cx="3816000" cy="5006520"/>
          </a:xfrm>
          <a:prstGeom prst="rect">
            <a:avLst/>
          </a:prstGeom>
          <a:ln>
            <a:noFill/>
          </a:ln>
        </p:spPr>
      </p:pic>
      <p:pic>
        <p:nvPicPr>
          <p:cNvPr id="92" name="圖片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93" name="圖片 5" descr=""/>
          <p:cNvPicPr/>
          <p:nvPr/>
        </p:nvPicPr>
        <p:blipFill>
          <a:blip r:embed="rId3"/>
          <a:stretch/>
        </p:blipFill>
        <p:spPr>
          <a:xfrm>
            <a:off x="4481640" y="3429000"/>
            <a:ext cx="4181760" cy="33526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4525920" y="1989000"/>
            <a:ext cx="2304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←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Web App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516360" y="2709000"/>
            <a:ext cx="2088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Win App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↓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3200" spc="-1" strike="noStrike">
                <a:solidFill>
                  <a:srgbClr val="f3a218"/>
                </a:solidFill>
                <a:latin typeface="Verdana"/>
                <a:ea typeface="Verdana"/>
              </a:rPr>
              <a:t>Class Diagram : Domain model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內容版面配置區 4" descr=""/>
          <p:cNvPicPr/>
          <p:nvPr/>
        </p:nvPicPr>
        <p:blipFill>
          <a:blip r:embed="rId1"/>
          <a:stretch/>
        </p:blipFill>
        <p:spPr>
          <a:xfrm>
            <a:off x="576360" y="1772640"/>
            <a:ext cx="7776360" cy="4896360"/>
          </a:xfrm>
          <a:prstGeom prst="rect">
            <a:avLst/>
          </a:prstGeom>
          <a:ln>
            <a:noFill/>
          </a:ln>
        </p:spPr>
      </p:pic>
      <p:pic>
        <p:nvPicPr>
          <p:cNvPr id="98" name="圖片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3200" spc="-1" strike="noStrike">
                <a:solidFill>
                  <a:srgbClr val="f3a218"/>
                </a:solidFill>
                <a:latin typeface="Verdana"/>
                <a:ea typeface="Verdana"/>
              </a:rPr>
              <a:t>Component Diagram : E07 </a:t>
            </a:r>
            <a:r>
              <a:rPr b="0" lang="zh-TW" sz="3600" spc="-1" strike="noStrike">
                <a:solidFill>
                  <a:srgbClr val="f3a218"/>
                </a:solidFill>
                <a:latin typeface="Arial"/>
                <a:ea typeface="Verdana"/>
              </a:rPr>
              <a:t>加入投注區</a:t>
            </a:r>
            <a:endParaRPr b="0" lang="zh-TW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內容版面配置區 4" descr=""/>
          <p:cNvPicPr/>
          <p:nvPr/>
        </p:nvPicPr>
        <p:blipFill>
          <a:blip r:embed="rId1"/>
          <a:stretch/>
        </p:blipFill>
        <p:spPr>
          <a:xfrm>
            <a:off x="251640" y="1772640"/>
            <a:ext cx="8713440" cy="4824000"/>
          </a:xfrm>
          <a:prstGeom prst="rect">
            <a:avLst/>
          </a:prstGeom>
          <a:ln>
            <a:noFill/>
          </a:ln>
        </p:spPr>
      </p:pic>
      <p:pic>
        <p:nvPicPr>
          <p:cNvPr id="101" name="圖片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f3a218"/>
                </a:solidFill>
                <a:latin typeface="Verdana"/>
                <a:ea typeface="Verdana"/>
              </a:rPr>
              <a:t>Component Diagram : E08 </a:t>
            </a:r>
            <a:r>
              <a:rPr b="0" lang="zh-TW" sz="3600" spc="-1" strike="noStrike">
                <a:solidFill>
                  <a:srgbClr val="f3a218"/>
                </a:solidFill>
                <a:latin typeface="Verdana"/>
                <a:ea typeface="Verdana"/>
              </a:rPr>
              <a:t>下注</a:t>
            </a:r>
            <a:endParaRPr b="0" lang="zh-TW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內容版面配置區 4" descr=""/>
          <p:cNvPicPr/>
          <p:nvPr/>
        </p:nvPicPr>
        <p:blipFill>
          <a:blip r:embed="rId1"/>
          <a:stretch/>
        </p:blipFill>
        <p:spPr>
          <a:xfrm>
            <a:off x="393480" y="1782000"/>
            <a:ext cx="8210520" cy="4959000"/>
          </a:xfrm>
          <a:prstGeom prst="rect">
            <a:avLst/>
          </a:prstGeom>
          <a:ln>
            <a:noFill/>
          </a:ln>
        </p:spPr>
      </p:pic>
      <p:pic>
        <p:nvPicPr>
          <p:cNvPr id="104" name="圖片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3200" spc="-1" strike="noStrike">
                <a:solidFill>
                  <a:srgbClr val="f3a218"/>
                </a:solidFill>
                <a:latin typeface="Verdana"/>
                <a:ea typeface="Verdana"/>
              </a:rPr>
              <a:t>Component Diagram : E11 </a:t>
            </a:r>
            <a:r>
              <a:rPr b="0" lang="zh-TW" sz="3200" spc="-1" strike="noStrike">
                <a:solidFill>
                  <a:srgbClr val="f3a218"/>
                </a:solidFill>
                <a:latin typeface="Verdana"/>
                <a:ea typeface="Verdana"/>
              </a:rPr>
              <a:t>彩券兌獎</a:t>
            </a:r>
            <a:endParaRPr b="0" lang="zh-TW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內容版面配置區 4" descr=""/>
          <p:cNvPicPr/>
          <p:nvPr/>
        </p:nvPicPr>
        <p:blipFill>
          <a:blip r:embed="rId1"/>
          <a:stretch/>
        </p:blipFill>
        <p:spPr>
          <a:xfrm>
            <a:off x="1027080" y="1700640"/>
            <a:ext cx="6840360" cy="5040360"/>
          </a:xfrm>
          <a:prstGeom prst="rect">
            <a:avLst/>
          </a:prstGeom>
          <a:ln>
            <a:noFill/>
          </a:ln>
        </p:spPr>
      </p:pic>
      <p:pic>
        <p:nvPicPr>
          <p:cNvPr id="107" name="圖片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7640" y="105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3a218"/>
                </a:solidFill>
                <a:latin typeface="Arial"/>
              </a:rPr>
              <a:t>使用技術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2061000"/>
            <a:ext cx="822924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Java JDK7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IDE: NetBeans 8.1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MySQL 5.7.* (with MySQL JDBC Driver)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Java Servlet 3.1 / JSP 2.1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Tomcat 8.0.27.0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HTML5 / CSS3 / JavaScript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jQuery 1.12.1 (AJAX)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Swing / FormattedTextField (</a:t>
            </a: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視窗應用程式</a:t>
            </a:r>
            <a:r>
              <a:rPr b="0" lang="zh-TW" sz="2800" spc="-1" strike="noStrike">
                <a:solidFill>
                  <a:srgbClr val="000000"/>
                </a:solidFill>
                <a:latin typeface="Verdana"/>
                <a:ea typeface="Verdana"/>
              </a:rPr>
              <a:t>)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圖片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LibreOffice/6.0.5.2$MacOSX_X86_64 LibreOffice_project/54c8cbb85f300ac59db32fe8a675ff7683cd5a16</Application>
  <Words>154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2016-04-19T02:40:53Z</dcterms:created>
  <dc:creator>PC</dc:creator>
  <dc:description/>
  <dc:language>zh-CN</dc:language>
  <cp:lastModifiedBy/>
  <dcterms:modified xsi:type="dcterms:W3CDTF">2020-09-09T08:47:30Z</dcterms:modified>
  <cp:revision>22</cp:revision>
  <dc:subject/>
  <dc:title>投影片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