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4F54-5F0E-478F-801F-E054CC970B5D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6C08-E114-4126-B00C-7A008712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04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F311-D080-4E0D-AB9E-88679104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D3C7F0-F9A5-4C6F-8BD4-3CBBB525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75D79-23E1-4FFA-B97F-5927ED7A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C92F6-7AFB-4597-BF1D-B20AF842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F39DFB-657D-4B4F-9DFE-9AF945FE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9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267A-B94F-4809-BA90-4EBAA31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ACCF1B-6D7B-4703-8BB8-686B5970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0D3AA-C8C6-4E2B-AC98-FEDCE62D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99B0A-498E-49A5-9508-BCD3EF53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2E0F-C305-4D37-920F-164DB35B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5AA5BD-F11C-438F-9F49-FBA6DC757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F21B48-FBE2-4C4F-B18A-D428CB5D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04E88-0061-495C-BC8D-96756EC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9DF80-2AEA-498C-9D94-0F93D50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77578-D767-4307-B165-B6D5E8EC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6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F8174-426F-4555-B0D2-96D1F1F1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99D5B-4ABA-4482-8F20-AB85CB39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2F03A-D2A7-482A-BEED-ABE8648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AA0E8-21AE-45ED-9BDA-A13CD938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0717B-7C85-41FB-A57E-ED900037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BFFB5-0056-454A-ADBA-6F62C9CB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E934A-95A0-42CF-9B14-428309E3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93437-2FB3-4433-8DB1-6F04EAA1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6A4A7-7120-494F-AA5B-533CD854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EE407E-3EF0-481F-AFBF-0DFEB59C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D8900-BD98-4259-926C-2E278AB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5E2F5-189D-4758-880C-76B36485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57D20-977B-4615-B3EE-4C9E5DFC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9104E6-8C85-4704-BB03-3E463B06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2869C8-F462-47D3-930F-785BB427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AA004-EF1A-45F6-8DB5-4A617CFC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84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BFFE2-7855-4935-951F-31BB379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34D104-8BB2-4FAD-B30A-12A6622F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CF546-1FDE-4C29-A4CB-F428EFC7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A770B1-069C-42E3-8788-DC2960189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489DDF-A23C-44DA-8DE4-82C209A4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D931D5-FC63-437D-8D2B-516767A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644C26-ABD9-45F9-A93D-2C14524D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1718AC-0BE2-4F35-8627-3899301E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28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0E3F0-A878-42D9-93DD-BFC43D03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C3397E-0D15-4D8B-B73D-AD83E030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E7418B-6B4C-4EA9-B58C-A6838BE0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F67AF2-C52C-43E7-973F-51546170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9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A80AA8-DA0D-4E42-864D-7C67B3B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9255B5-71B6-4B5A-A27E-EF5B3A7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6A979-F997-4306-AEB7-A64605EE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30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EA607-FDD4-4CBD-8B42-A8ABD5F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A99F1-4899-4478-BC79-6CEE54CA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7D085F-404E-4EA1-B900-E4CD19FA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5A1A81-4FCA-4F48-AE38-E11EA3DB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FED58-F3F3-43C5-9708-385B1B0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F4614B-A10E-4605-8309-82119F0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77570-89A8-4B81-9B2B-33EBCBAE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A0E234-B142-40A7-B1F0-41E22272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9F8030-CA86-430A-9424-B5A9FF43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45C17-9044-41BF-AE7C-8EC1AA3F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DDC99-CDB5-4CA4-B144-8F705D5D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3FD1B1-E7AF-471D-85D1-154DDB1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2185C5-D1D9-4156-AAFF-1F45401E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3B0EE-8632-439B-B4AB-D9DCEB1D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AFEA0-F630-489B-ABC2-946A1671F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3FDB-2101-41E6-974E-FC9D6E9FB60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ABCCB-8C2C-4EE3-8E7C-486CF4EDE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C3A4F-ECE9-4684-92A8-ED3AA55D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4D8C-4DA8-4F65-BA38-2AD3E2A9E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4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NeurIPS-2019-time-series-generative-adversarial-networks-Pap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E2F6-0200-4E6E-9B41-A23271B05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參數設定說明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B861D8-77A2-4BBF-8BE4-E6B6937BD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蔡旻勳、江軒綸、林洛竹</a:t>
            </a:r>
          </a:p>
        </p:txBody>
      </p:sp>
    </p:spTree>
    <p:extLst>
      <p:ext uri="{BB962C8B-B14F-4D97-AF65-F5344CB8AC3E}">
        <p14:creationId xmlns:p14="http://schemas.microsoft.com/office/powerpoint/2010/main" val="310350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3079C-3E6E-4A38-AD83-882FF30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88936-567F-43E7-A95C-379ECEF9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上述 </a:t>
            </a:r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程式跑完之後，便可得到該動作分類的合成資料了。</a:t>
            </a:r>
            <a:endParaRPr lang="en-US" altLang="zh-TW" dirty="0"/>
          </a:p>
          <a:p>
            <a:r>
              <a:rPr lang="zh-TW" altLang="en-US" dirty="0"/>
              <a:t>接下來再依上述步驟產生 </a:t>
            </a:r>
            <a:r>
              <a:rPr lang="en-US" altLang="zh-TW" dirty="0"/>
              <a:t>1-44 </a:t>
            </a:r>
            <a:r>
              <a:rPr lang="zh-TW" altLang="en-US" dirty="0"/>
              <a:t>類 </a:t>
            </a:r>
            <a:r>
              <a:rPr lang="en-US" altLang="zh-TW" dirty="0"/>
              <a:t>(45, 46, 47 </a:t>
            </a:r>
            <a:r>
              <a:rPr lang="zh-TW" altLang="en-US" dirty="0"/>
              <a:t>不做</a:t>
            </a:r>
            <a:r>
              <a:rPr lang="en-US" altLang="zh-TW" dirty="0"/>
              <a:t>)</a:t>
            </a:r>
            <a:r>
              <a:rPr lang="zh-TW" altLang="en-US" dirty="0"/>
              <a:t> 動作。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37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2B50C-ED01-4C83-B3C9-227CA8C0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8979-2188-4CB2-B46F-F96633CB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/>
          <a:lstStyle/>
          <a:p>
            <a:r>
              <a:rPr lang="en-US" altLang="zh-TW" dirty="0"/>
              <a:t>Project </a:t>
            </a:r>
            <a:r>
              <a:rPr lang="zh-TW" altLang="en-US" dirty="0"/>
              <a:t>環境安裝</a:t>
            </a:r>
            <a:endParaRPr lang="en-US" altLang="zh-TW" dirty="0"/>
          </a:p>
          <a:p>
            <a:r>
              <a:rPr lang="en-US" altLang="zh-TW" dirty="0"/>
              <a:t>Project </a:t>
            </a:r>
            <a:r>
              <a:rPr lang="zh-TW" altLang="en-US" dirty="0"/>
              <a:t>說明</a:t>
            </a:r>
            <a:endParaRPr lang="en-US" altLang="zh-TW" dirty="0"/>
          </a:p>
          <a:p>
            <a:r>
              <a:rPr lang="en-US" altLang="zh-TW" dirty="0"/>
              <a:t>Project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9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37B38-7844-4BD1-B08F-A1A394FC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zh-TW" altLang="en-US" dirty="0"/>
              <a:t>環境安裝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C7785-63E1-48C0-94FD-B3803D00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計畫分兩部分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產生逼真的合成資料 </a:t>
            </a:r>
            <a:r>
              <a:rPr lang="en-US" altLang="zh-TW" dirty="0"/>
              <a:t>(</a:t>
            </a:r>
            <a:r>
              <a:rPr lang="en-US" altLang="zh-TW" dirty="0" err="1"/>
              <a:t>TimeGAN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真實與合成資料的訓練與分類 </a:t>
            </a:r>
            <a:r>
              <a:rPr lang="en-US" altLang="zh-TW" dirty="0"/>
              <a:t>(action base)</a:t>
            </a:r>
          </a:p>
          <a:p>
            <a:r>
              <a:rPr lang="zh-TW" altLang="en-US" dirty="0"/>
              <a:t>原始合成資料論文 </a:t>
            </a:r>
            <a:r>
              <a:rPr lang="en-US" altLang="zh-TW" dirty="0"/>
              <a:t>code (</a:t>
            </a:r>
            <a:r>
              <a:rPr lang="en-US" altLang="zh-TW" dirty="0" err="1"/>
              <a:t>TimeGAN</a:t>
            </a:r>
            <a:r>
              <a:rPr lang="en-US" altLang="zh-TW" dirty="0"/>
              <a:t>-master) (</a:t>
            </a:r>
            <a:r>
              <a:rPr lang="en-US" altLang="zh-TW" dirty="0" err="1"/>
              <a:t>tensorflow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三個 </a:t>
            </a:r>
            <a:r>
              <a:rPr lang="en-US" altLang="zh-TW" dirty="0"/>
              <a:t>projects </a:t>
            </a:r>
            <a:r>
              <a:rPr lang="zh-TW" altLang="en-US" dirty="0"/>
              <a:t>請放在同一資料夾下</a:t>
            </a:r>
            <a:endParaRPr lang="en-US" altLang="zh-TW" dirty="0"/>
          </a:p>
          <a:p>
            <a:r>
              <a:rPr lang="en-US" altLang="zh-TW" dirty="0" err="1"/>
              <a:t>TimeGAN</a:t>
            </a:r>
            <a:r>
              <a:rPr lang="en-US" altLang="zh-TW" dirty="0"/>
              <a:t> &amp; action base </a:t>
            </a:r>
            <a:r>
              <a:rPr lang="zh-TW" altLang="en-US" dirty="0"/>
              <a:t>共用同一環境</a:t>
            </a:r>
            <a:endParaRPr lang="en-US" altLang="zh-TW" dirty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–n &lt;env name&gt; python=3.6.5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activate &lt;env name&gt;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–r requirements.txt (</a:t>
            </a:r>
            <a:r>
              <a:rPr lang="zh-TW" altLang="en-US" dirty="0"/>
              <a:t>記得在 </a:t>
            </a:r>
            <a:r>
              <a:rPr lang="en-US" altLang="zh-TW" dirty="0"/>
              <a:t>Project</a:t>
            </a:r>
            <a:r>
              <a:rPr lang="zh-TW" altLang="en-US" dirty="0"/>
              <a:t> 資料夾內部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6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03E2A-FE3D-45A2-BD0C-718465C1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DC7E2-5BC5-47AE-B330-05C540E7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/>
          <a:lstStyle/>
          <a:p>
            <a:r>
              <a:rPr lang="en-US" altLang="zh-TW" dirty="0" err="1"/>
              <a:t>TimeGAN</a:t>
            </a:r>
            <a:endParaRPr lang="en-US" altLang="zh-TW" dirty="0"/>
          </a:p>
          <a:p>
            <a:pPr lvl="1"/>
            <a:r>
              <a:rPr lang="zh-TW" altLang="en-US" dirty="0"/>
              <a:t>從 </a:t>
            </a:r>
            <a:r>
              <a:rPr lang="en-US" altLang="zh-TW" dirty="0" err="1"/>
              <a:t>action_base</a:t>
            </a:r>
            <a:r>
              <a:rPr lang="en-US" altLang="zh-TW" dirty="0"/>
              <a:t> </a:t>
            </a:r>
            <a:r>
              <a:rPr lang="zh-TW" altLang="en-US" dirty="0"/>
              <a:t>資料夾內部的</a:t>
            </a:r>
            <a:r>
              <a:rPr lang="en-US" altLang="zh-TW" dirty="0"/>
              <a:t> </a:t>
            </a:r>
            <a:r>
              <a:rPr lang="en-US" altLang="zh-TW" dirty="0" err="1"/>
              <a:t>trainDataset</a:t>
            </a:r>
            <a:r>
              <a:rPr lang="en-US" altLang="zh-TW" dirty="0"/>
              <a:t> </a:t>
            </a:r>
            <a:r>
              <a:rPr lang="zh-TW" altLang="en-US" dirty="0"/>
              <a:t>讀取資料進行訓練，產生合成資料，產生可視化結果圖。</a:t>
            </a:r>
            <a:endParaRPr lang="en-US" altLang="zh-TW" dirty="0"/>
          </a:p>
          <a:p>
            <a:pPr lvl="1"/>
            <a:r>
              <a:rPr lang="zh-TW" altLang="en-US" dirty="0"/>
              <a:t>論文連結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 action="ppaction://hlinkfile"/>
              </a:rPr>
              <a:t>Time series generative adversarial networks</a:t>
            </a:r>
            <a:r>
              <a:rPr lang="en-US" altLang="zh-TW" dirty="0"/>
              <a:t> (</a:t>
            </a:r>
            <a:r>
              <a:rPr lang="zh-TW" altLang="en-US" dirty="0"/>
              <a:t>強烈建議閱讀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TimeGAN</a:t>
            </a:r>
            <a:r>
              <a:rPr lang="en-US" altLang="zh-TW" dirty="0"/>
              <a:t>-master</a:t>
            </a:r>
          </a:p>
          <a:p>
            <a:pPr lvl="1"/>
            <a:r>
              <a:rPr lang="zh-TW" altLang="en-US" dirty="0"/>
              <a:t>原始論文版本，雖然有經過調整，但由於是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版本，建議使用上面的版本 </a:t>
            </a:r>
            <a:r>
              <a:rPr lang="en-US" altLang="zh-TW" dirty="0"/>
              <a:t>(</a:t>
            </a:r>
            <a:r>
              <a:rPr lang="en-US" altLang="zh-TW" dirty="0" err="1"/>
              <a:t>Pytorch</a:t>
            </a:r>
            <a:r>
              <a:rPr lang="en-US" altLang="zh-TW" dirty="0"/>
              <a:t>)</a:t>
            </a:r>
            <a:r>
              <a:rPr lang="zh-TW" altLang="en-US" dirty="0"/>
              <a:t>，上面的版本有問題再對照這版看。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05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748B9-6C7D-41C7-AACF-A466C58B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DD229-ACA4-4853-BC80-397755AC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這部分將不會特地對 </a:t>
            </a:r>
            <a:r>
              <a:rPr lang="en-US" altLang="zh-TW" dirty="0" err="1"/>
              <a:t>TimeGAN</a:t>
            </a:r>
            <a:r>
              <a:rPr lang="en-US" altLang="zh-TW" dirty="0"/>
              <a:t>-master </a:t>
            </a:r>
            <a:r>
              <a:rPr lang="zh-TW" altLang="en-US" dirty="0"/>
              <a:t>做說明，有需求可直接詢問或自行研究。</a:t>
            </a:r>
            <a:endParaRPr lang="en-US" altLang="zh-TW" dirty="0"/>
          </a:p>
          <a:p>
            <a:r>
              <a:rPr lang="zh-TW" altLang="en-US" dirty="0"/>
              <a:t>以下將對 </a:t>
            </a:r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進行介紹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TimeGAN</a:t>
            </a:r>
            <a:r>
              <a:rPr lang="en-US" altLang="zh-TW" dirty="0"/>
              <a:t>/</a:t>
            </a:r>
          </a:p>
          <a:p>
            <a:pPr lvl="2"/>
            <a:r>
              <a:rPr lang="en-US" altLang="zh-TW" dirty="0"/>
              <a:t>log/ : </a:t>
            </a:r>
            <a:r>
              <a:rPr lang="zh-TW" altLang="en-US" dirty="0"/>
              <a:t>依日期紀錄實驗 </a:t>
            </a:r>
            <a:r>
              <a:rPr lang="en-US" altLang="zh-TW" dirty="0"/>
              <a:t>(</a:t>
            </a:r>
            <a:r>
              <a:rPr lang="zh-TW" altLang="en-US" dirty="0"/>
              <a:t>若自己有其他方法可不用管此資料夾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Loss/: Loss function .</a:t>
            </a:r>
            <a:r>
              <a:rPr lang="en-US" altLang="zh-TW" dirty="0" err="1"/>
              <a:t>py</a:t>
            </a:r>
            <a:endParaRPr lang="en-US" altLang="zh-TW" dirty="0"/>
          </a:p>
          <a:p>
            <a:pPr lvl="2"/>
            <a:r>
              <a:rPr lang="en-US" altLang="zh-TW" dirty="0"/>
              <a:t>models/: </a:t>
            </a:r>
            <a:r>
              <a:rPr lang="zh-TW" altLang="en-US" dirty="0"/>
              <a:t>依日期劃分訓練好的動作分類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一類動作一個 </a:t>
            </a:r>
            <a:r>
              <a:rPr lang="en-US" altLang="zh-TW" dirty="0"/>
              <a:t>model)</a:t>
            </a:r>
          </a:p>
          <a:p>
            <a:pPr lvl="2"/>
            <a:r>
              <a:rPr lang="en-US" altLang="zh-TW" dirty="0"/>
              <a:t>Network/: </a:t>
            </a:r>
            <a:r>
              <a:rPr lang="zh-TW" altLang="en-US" dirty="0"/>
              <a:t>定義好的架構 </a:t>
            </a:r>
            <a:r>
              <a:rPr lang="en-US" altLang="zh-TW" dirty="0"/>
              <a:t>(GRU, TCN)</a:t>
            </a:r>
          </a:p>
          <a:p>
            <a:pPr lvl="2"/>
            <a:r>
              <a:rPr lang="en-US" altLang="zh-TW" dirty="0"/>
              <a:t>outputs/:</a:t>
            </a:r>
            <a:r>
              <a:rPr lang="zh-TW" altLang="en-US" dirty="0"/>
              <a:t>依日期劃分的 </a:t>
            </a:r>
            <a:r>
              <a:rPr lang="en-US" altLang="zh-TW" dirty="0"/>
              <a:t>models </a:t>
            </a:r>
            <a:r>
              <a:rPr lang="zh-TW" altLang="en-US" dirty="0"/>
              <a:t>所產生的合成資料</a:t>
            </a:r>
            <a:endParaRPr lang="en-US" altLang="zh-TW" dirty="0"/>
          </a:p>
          <a:p>
            <a:pPr lvl="2"/>
            <a:r>
              <a:rPr lang="en-US" altLang="zh-TW" dirty="0" err="1"/>
              <a:t>Outputs_pic</a:t>
            </a:r>
            <a:r>
              <a:rPr lang="en-US" altLang="zh-TW" dirty="0"/>
              <a:t>/ : </a:t>
            </a:r>
            <a:r>
              <a:rPr lang="zh-TW" altLang="en-US" dirty="0"/>
              <a:t>依日期劃分的 </a:t>
            </a:r>
            <a:r>
              <a:rPr lang="en-US" altLang="zh-TW" dirty="0"/>
              <a:t>outputs </a:t>
            </a:r>
            <a:r>
              <a:rPr lang="zh-TW" altLang="en-US" dirty="0"/>
              <a:t>的二維可視化圖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05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1FAF-F316-43D1-878D-A726C036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435F4-0BF2-4064-B03C-2ABF1537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Configure.ini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 參數設定檔，大多參數皆可在此設定</a:t>
            </a:r>
            <a:endParaRPr lang="en-US" altLang="zh-TW" dirty="0"/>
          </a:p>
          <a:p>
            <a:pPr lvl="1"/>
            <a:r>
              <a:rPr lang="en-US" altLang="zh-TW" dirty="0"/>
              <a:t>dataset.py: </a:t>
            </a:r>
            <a:r>
              <a:rPr lang="zh-TW" altLang="en-US" dirty="0"/>
              <a:t>資料集讀取</a:t>
            </a:r>
            <a:endParaRPr lang="en-US" altLang="zh-TW" dirty="0"/>
          </a:p>
          <a:p>
            <a:pPr lvl="1"/>
            <a:r>
              <a:rPr lang="en-US" altLang="zh-TW" dirty="0"/>
              <a:t>dataset_preprocess.py: </a:t>
            </a:r>
            <a:r>
              <a:rPr lang="zh-TW" altLang="en-US" dirty="0"/>
              <a:t>資料處理</a:t>
            </a:r>
            <a:endParaRPr lang="en-US" altLang="zh-TW" dirty="0"/>
          </a:p>
          <a:p>
            <a:pPr lvl="1"/>
            <a:r>
              <a:rPr lang="en-US" altLang="zh-TW" dirty="0"/>
              <a:t>train.py: </a:t>
            </a:r>
            <a:r>
              <a:rPr lang="zh-TW" altLang="en-US" dirty="0"/>
              <a:t>對應 </a:t>
            </a:r>
            <a:r>
              <a:rPr lang="en-US" altLang="zh-TW" dirty="0"/>
              <a:t>GRU</a:t>
            </a:r>
            <a:r>
              <a:rPr lang="zh-TW" altLang="en-US" dirty="0"/>
              <a:t>，</a:t>
            </a:r>
            <a:r>
              <a:rPr lang="en-US" altLang="zh-TW" dirty="0"/>
              <a:t>TCN</a:t>
            </a:r>
            <a:r>
              <a:rPr lang="zh-TW" altLang="en-US" dirty="0"/>
              <a:t> 訓練</a:t>
            </a:r>
            <a:endParaRPr lang="en-US" altLang="zh-TW" dirty="0"/>
          </a:p>
          <a:p>
            <a:pPr lvl="1"/>
            <a:r>
              <a:rPr lang="en-US" altLang="zh-TW" dirty="0"/>
              <a:t>generate_data.py: </a:t>
            </a:r>
            <a:r>
              <a:rPr lang="zh-TW" altLang="en-US" dirty="0"/>
              <a:t>生產對應 </a:t>
            </a:r>
            <a:r>
              <a:rPr lang="en-US" altLang="zh-TW" dirty="0"/>
              <a:t>model </a:t>
            </a:r>
            <a:r>
              <a:rPr lang="zh-TW" altLang="en-US" dirty="0"/>
              <a:t>的資料</a:t>
            </a:r>
            <a:endParaRPr lang="en-US" altLang="zh-TW" dirty="0"/>
          </a:p>
          <a:p>
            <a:pPr lvl="1"/>
            <a:r>
              <a:rPr lang="en-US" altLang="zh-TW" dirty="0"/>
              <a:t>data_visualization.py: </a:t>
            </a:r>
            <a:r>
              <a:rPr lang="zh-TW" altLang="en-US" dirty="0"/>
              <a:t>將產生的資料可視化並儲存</a:t>
            </a:r>
            <a:endParaRPr lang="en-US" altLang="zh-TW" dirty="0"/>
          </a:p>
          <a:p>
            <a:pPr lvl="1"/>
            <a:r>
              <a:rPr lang="en-US" altLang="zh-TW" dirty="0"/>
              <a:t>test.py : </a:t>
            </a:r>
            <a:r>
              <a:rPr lang="zh-TW" altLang="en-US" dirty="0"/>
              <a:t>測試 </a:t>
            </a:r>
            <a:r>
              <a:rPr lang="en-US" altLang="zh-TW" dirty="0"/>
              <a:t>discriminate, predictive </a:t>
            </a:r>
            <a:r>
              <a:rPr lang="zh-TW" altLang="en-US" dirty="0"/>
              <a:t>數據的方法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4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8E34B-B4D3-44DF-A429-4DEBF62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9CC64-F3BB-481C-A579-B31E35EE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/>
          <a:lstStyle/>
          <a:p>
            <a:r>
              <a:rPr lang="en-US" altLang="zh-TW" dirty="0" err="1"/>
              <a:t>TimeGAN</a:t>
            </a:r>
            <a:r>
              <a:rPr lang="zh-TW" altLang="en-US" dirty="0"/>
              <a:t> 一般訓練流程</a:t>
            </a:r>
            <a:endParaRPr lang="en-US" altLang="zh-TW" dirty="0"/>
          </a:p>
          <a:p>
            <a:pPr lvl="1"/>
            <a:r>
              <a:rPr lang="zh-TW" altLang="en-US" dirty="0"/>
              <a:t>首先，大部分參數皆可在 </a:t>
            </a:r>
            <a:r>
              <a:rPr lang="en-US" altLang="zh-TW" dirty="0"/>
              <a:t>Configure.ini </a:t>
            </a:r>
            <a:r>
              <a:rPr lang="zh-TW" altLang="en-US" dirty="0"/>
              <a:t>進行設定</a:t>
            </a:r>
            <a:endParaRPr lang="en-US" altLang="zh-TW" dirty="0"/>
          </a:p>
          <a:p>
            <a:pPr lvl="1"/>
            <a:r>
              <a:rPr lang="en-US" altLang="zh-TW" dirty="0"/>
              <a:t>Configure.ini </a:t>
            </a:r>
            <a:r>
              <a:rPr lang="zh-TW" altLang="en-US" dirty="0"/>
              <a:t>依程式進行劃分，相同參數在不同程式間彼此獨立 </a:t>
            </a:r>
            <a:r>
              <a:rPr lang="en-US" altLang="zh-TW" dirty="0"/>
              <a:t>(default </a:t>
            </a:r>
            <a:r>
              <a:rPr lang="zh-TW" altLang="en-US" dirty="0"/>
              <a:t>除外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Configure.ini </a:t>
            </a:r>
            <a:r>
              <a:rPr lang="zh-TW" altLang="en-US" dirty="0"/>
              <a:t>以日期 </a:t>
            </a:r>
            <a:r>
              <a:rPr lang="en-US" altLang="zh-TW" dirty="0"/>
              <a:t>(</a:t>
            </a:r>
            <a:r>
              <a:rPr lang="zh-TW" altLang="en-US" dirty="0"/>
              <a:t>通常是 </a:t>
            </a:r>
            <a:r>
              <a:rPr lang="en-US" altLang="zh-TW" dirty="0"/>
              <a:t>[train]</a:t>
            </a:r>
            <a:r>
              <a:rPr lang="zh-TW" altLang="en-US" dirty="0"/>
              <a:t> 的 </a:t>
            </a:r>
            <a:r>
              <a:rPr lang="en-US" altLang="zh-TW" dirty="0"/>
              <a:t>model </a:t>
            </a:r>
            <a:r>
              <a:rPr lang="zh-TW" altLang="en-US" dirty="0"/>
              <a:t>訓練好的日期</a:t>
            </a:r>
            <a:r>
              <a:rPr lang="en-US" altLang="zh-TW" dirty="0"/>
              <a:t>)</a:t>
            </a:r>
            <a:r>
              <a:rPr lang="zh-TW" altLang="en-US" dirty="0"/>
              <a:t> 劃分內容，方便記錄實驗方案與結果，若有其他紀錄方法可自行調整</a:t>
            </a:r>
            <a:endParaRPr lang="en-US" altLang="zh-TW" dirty="0"/>
          </a:p>
          <a:p>
            <a:pPr lvl="1"/>
            <a:r>
              <a:rPr lang="zh-TW" altLang="en-US" dirty="0"/>
              <a:t>以 </a:t>
            </a:r>
            <a:r>
              <a:rPr lang="en-US" altLang="zh-TW" dirty="0"/>
              <a:t>TCN</a:t>
            </a:r>
            <a:r>
              <a:rPr lang="zh-TW" altLang="en-US" dirty="0"/>
              <a:t> 為例，一般流程為</a:t>
            </a:r>
            <a:endParaRPr lang="en-US" altLang="zh-TW" dirty="0"/>
          </a:p>
          <a:p>
            <a:pPr lvl="2"/>
            <a:r>
              <a:rPr lang="zh-TW" altLang="en-US" dirty="0"/>
              <a:t>設定好參數</a:t>
            </a:r>
            <a:endParaRPr lang="en-US" altLang="zh-TW" dirty="0"/>
          </a:p>
          <a:p>
            <a:pPr lvl="2"/>
            <a:r>
              <a:rPr lang="zh-TW" altLang="en-US" dirty="0"/>
              <a:t>執行 </a:t>
            </a:r>
            <a:r>
              <a:rPr lang="en-US" altLang="zh-TW" dirty="0"/>
              <a:t>train_TCN.py</a:t>
            </a:r>
          </a:p>
          <a:p>
            <a:pPr lvl="2"/>
            <a:r>
              <a:rPr lang="zh-TW" altLang="en-US" dirty="0"/>
              <a:t>執行 </a:t>
            </a:r>
            <a:r>
              <a:rPr lang="en-US" altLang="zh-TW" dirty="0"/>
              <a:t>generate_data_TCN.py</a:t>
            </a:r>
          </a:p>
          <a:p>
            <a:pPr lvl="2"/>
            <a:r>
              <a:rPr lang="zh-TW" altLang="en-US" dirty="0"/>
              <a:t>執行 </a:t>
            </a:r>
            <a:r>
              <a:rPr lang="en-US" altLang="zh-TW" dirty="0"/>
              <a:t>data_visualization.py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可查看結果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執行 </a:t>
            </a:r>
            <a:r>
              <a:rPr lang="en-US" altLang="zh-TW" dirty="0"/>
              <a:t>test.py (</a:t>
            </a:r>
            <a:r>
              <a:rPr lang="zh-TW" altLang="en-US" dirty="0"/>
              <a:t>可許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88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6A13D-8B7F-472F-BCBE-484F8A09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8CAE8-F23F-4C06-B272-0155E07E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: </a:t>
            </a:r>
            <a:r>
              <a:rPr lang="zh-TW" altLang="en-US" dirty="0"/>
              <a:t>以 </a:t>
            </a:r>
            <a:r>
              <a:rPr lang="en-US" altLang="zh-TW" dirty="0"/>
              <a:t>GRU</a:t>
            </a:r>
            <a:r>
              <a:rPr lang="zh-TW" altLang="en-US" dirty="0"/>
              <a:t> 訓練動作分類一為例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B25D268-6806-4CAA-810E-3BE7E0586D15}"/>
              </a:ext>
            </a:extLst>
          </p:cNvPr>
          <p:cNvGrpSpPr/>
          <p:nvPr/>
        </p:nvGrpSpPr>
        <p:grpSpPr>
          <a:xfrm>
            <a:off x="6510040" y="2344214"/>
            <a:ext cx="5183847" cy="4304801"/>
            <a:chOff x="6510040" y="2344214"/>
            <a:chExt cx="5183847" cy="430480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50B6ED7-6940-42D5-8D86-DF6F24D68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042" y="2344214"/>
              <a:ext cx="4073659" cy="4118922"/>
            </a:xfrm>
            <a:prstGeom prst="rect">
              <a:avLst/>
            </a:prstGeom>
          </p:spPr>
        </p:pic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2411B77-5E18-47AA-9499-CB0A6E0539B9}"/>
                </a:ext>
              </a:extLst>
            </p:cNvPr>
            <p:cNvGrpSpPr/>
            <p:nvPr/>
          </p:nvGrpSpPr>
          <p:grpSpPr>
            <a:xfrm>
              <a:off x="6510040" y="2472196"/>
              <a:ext cx="5183847" cy="4176819"/>
              <a:chOff x="6240368" y="2438612"/>
              <a:chExt cx="5183847" cy="4176819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4D941647-7C98-43D9-925C-5BFF5AFBD91A}"/>
                  </a:ext>
                </a:extLst>
              </p:cNvPr>
              <p:cNvGrpSpPr/>
              <p:nvPr/>
            </p:nvGrpSpPr>
            <p:grpSpPr>
              <a:xfrm>
                <a:off x="6240368" y="2438612"/>
                <a:ext cx="5183847" cy="4176819"/>
                <a:chOff x="6037327" y="2412966"/>
                <a:chExt cx="5183847" cy="4176819"/>
              </a:xfrm>
            </p:grpSpPr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437D71D-4880-4A47-8307-CAE8CE1D918E}"/>
                    </a:ext>
                  </a:extLst>
                </p:cNvPr>
                <p:cNvSpPr txBox="1"/>
                <p:nvPr/>
              </p:nvSpPr>
              <p:spPr>
                <a:xfrm>
                  <a:off x="9811931" y="2412966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rgbClr val="FF0000"/>
                      </a:solidFill>
                    </a:rPr>
                    <a:t>真實數據集</a:t>
                  </a:r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BA9C7736-FA6D-41F6-A5B9-5C9809339CD3}"/>
                    </a:ext>
                  </a:extLst>
                </p:cNvPr>
                <p:cNvSpPr txBox="1"/>
                <p:nvPr/>
              </p:nvSpPr>
              <p:spPr>
                <a:xfrm>
                  <a:off x="8640594" y="3037340"/>
                  <a:ext cx="25186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儲存 </a:t>
                  </a:r>
                  <a:r>
                    <a:rPr lang="en-US" altLang="zh-TW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model </a:t>
                  </a:r>
                  <a:r>
                    <a:rPr lang="zh-TW" altLang="en-US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的 </a:t>
                  </a:r>
                  <a:r>
                    <a:rPr lang="en-US" altLang="zh-TW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root </a:t>
                  </a:r>
                  <a:r>
                    <a:rPr lang="zh-TW" altLang="en-US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路徑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5DD1FFD-97A2-4F0D-9DA9-4EBA7523C0BC}"/>
                    </a:ext>
                  </a:extLst>
                </p:cNvPr>
                <p:cNvSpPr/>
                <p:nvPr/>
              </p:nvSpPr>
              <p:spPr>
                <a:xfrm>
                  <a:off x="6037327" y="3471749"/>
                  <a:ext cx="5113431" cy="3115040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AF95114A-4CEC-4F2E-9FE6-2A67FD2BAE77}"/>
                    </a:ext>
                  </a:extLst>
                </p:cNvPr>
                <p:cNvSpPr txBox="1"/>
                <p:nvPr/>
              </p:nvSpPr>
              <p:spPr>
                <a:xfrm>
                  <a:off x="8131868" y="3515142"/>
                  <a:ext cx="303159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rgbClr val="FFC000"/>
                      </a:solidFill>
                    </a:rPr>
                    <a:t>依動作與參數命名的 </a:t>
                  </a:r>
                  <a:r>
                    <a:rPr lang="en-US" altLang="zh-TW" dirty="0">
                      <a:solidFill>
                        <a:srgbClr val="FFC000"/>
                      </a:solidFill>
                    </a:rPr>
                    <a:t>model </a:t>
                  </a:r>
                </a:p>
                <a:p>
                  <a:r>
                    <a:rPr lang="zh-TW" altLang="en-US" dirty="0">
                      <a:solidFill>
                        <a:srgbClr val="FFC000"/>
                      </a:solidFill>
                    </a:rPr>
                    <a:t>儲存路徑 </a:t>
                  </a:r>
                  <a:r>
                    <a:rPr lang="en-US" altLang="zh-TW" dirty="0">
                      <a:solidFill>
                        <a:srgbClr val="FFC000"/>
                      </a:solidFill>
                    </a:rPr>
                    <a:t>(</a:t>
                  </a:r>
                  <a:r>
                    <a:rPr lang="zh-TW" altLang="en-US" dirty="0">
                      <a:solidFill>
                        <a:srgbClr val="FFC000"/>
                      </a:solidFill>
                    </a:rPr>
                    <a:t>參數命名方便記</a:t>
                  </a:r>
                  <a:endParaRPr lang="en-US" altLang="zh-TW" dirty="0">
                    <a:solidFill>
                      <a:srgbClr val="FFC000"/>
                    </a:solidFill>
                  </a:endParaRPr>
                </a:p>
                <a:p>
                  <a:r>
                    <a:rPr lang="zh-TW" altLang="en-US" dirty="0">
                      <a:solidFill>
                        <a:srgbClr val="FFC000"/>
                      </a:solidFill>
                    </a:rPr>
                    <a:t>憶，但動作分類必須放首位</a:t>
                  </a:r>
                  <a:r>
                    <a:rPr lang="en-US" altLang="zh-TW" dirty="0">
                      <a:solidFill>
                        <a:srgbClr val="FFC000"/>
                      </a:solidFill>
                    </a:rPr>
                    <a:t>)</a:t>
                  </a:r>
                  <a:endParaRPr lang="zh-TW" altLang="en-US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28D36BBC-E46A-4002-BC09-9C7B2424E10C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H="1" flipV="1">
                  <a:off x="7996584" y="3406672"/>
                  <a:ext cx="135284" cy="570135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643B23E6-1FDE-4382-820F-3C3FBB95B07C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H="1" flipV="1">
                  <a:off x="6984530" y="3731535"/>
                  <a:ext cx="1147338" cy="245272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F0A43646-0CDE-49BF-94FB-DC43299BD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22386" y="3990663"/>
                  <a:ext cx="1151774" cy="69346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B7FE12E9-C794-4530-BA5F-7DE1FC1E9C9D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H="1">
                  <a:off x="6842487" y="3976807"/>
                  <a:ext cx="1289381" cy="296266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060426A-8712-4CB9-883D-54B5D26B0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2386" y="4673911"/>
                  <a:ext cx="1209482" cy="349918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FA5C1ED9-82D3-47E5-86D5-2D3D2954266C}"/>
                    </a:ext>
                  </a:extLst>
                </p:cNvPr>
                <p:cNvSpPr txBox="1"/>
                <p:nvPr/>
              </p:nvSpPr>
              <p:spPr>
                <a:xfrm>
                  <a:off x="8353296" y="4839163"/>
                  <a:ext cx="2294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action_base</a:t>
                  </a:r>
                  <a:r>
                    <a:rPr lang="en-US" altLang="zh-TW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dimension</a:t>
                  </a:r>
                  <a:endParaRPr lang="zh-TW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E3B98138-90F5-4101-BC77-BA7A553BF795}"/>
                    </a:ext>
                  </a:extLst>
                </p:cNvPr>
                <p:cNvSpPr txBox="1"/>
                <p:nvPr/>
              </p:nvSpPr>
              <p:spPr>
                <a:xfrm>
                  <a:off x="8074159" y="6220453"/>
                  <a:ext cx="3147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schemeClr val="bg1"/>
                      </a:solidFill>
                    </a:rPr>
                    <a:t>設定完後，執行 </a:t>
                  </a:r>
                  <a:r>
                    <a:rPr lang="en-US" altLang="zh-TW" dirty="0">
                      <a:solidFill>
                        <a:schemeClr val="bg1"/>
                      </a:solidFill>
                    </a:rPr>
                    <a:t>train_TCN.py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A5B22AC-4DFF-4769-AA6D-2E8259391208}"/>
                    </a:ext>
                  </a:extLst>
                </p:cNvPr>
                <p:cNvSpPr/>
                <p:nvPr/>
              </p:nvSpPr>
              <p:spPr>
                <a:xfrm>
                  <a:off x="6037328" y="2434566"/>
                  <a:ext cx="5113431" cy="36933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6BF1B56-D4BE-4BB0-B114-C1FD11725153}"/>
                  </a:ext>
                </a:extLst>
              </p:cNvPr>
              <p:cNvSpPr/>
              <p:nvPr/>
            </p:nvSpPr>
            <p:spPr>
              <a:xfrm>
                <a:off x="6240369" y="2822380"/>
                <a:ext cx="5121903" cy="64539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7754699E-749D-4496-8C6E-44D20A887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1" y="2344214"/>
            <a:ext cx="3514758" cy="4301805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C80979DD-AB7F-4FCB-8096-A4CB6229E531}"/>
              </a:ext>
            </a:extLst>
          </p:cNvPr>
          <p:cNvGrpSpPr/>
          <p:nvPr/>
        </p:nvGrpSpPr>
        <p:grpSpPr>
          <a:xfrm>
            <a:off x="7395099" y="4036037"/>
            <a:ext cx="1209482" cy="1343831"/>
            <a:chOff x="7395099" y="4036037"/>
            <a:chExt cx="1209482" cy="1343831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42C6AD7-2475-49BC-96B5-0D1B414230D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7554897" y="4036037"/>
              <a:ext cx="1049684" cy="979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7E93F4A-CFC7-49FD-B543-5EADF72DA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5099" y="4049893"/>
              <a:ext cx="1209482" cy="132997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637CB0B-CA19-434B-8541-17CDEF995ABD}"/>
              </a:ext>
            </a:extLst>
          </p:cNvPr>
          <p:cNvSpPr txBox="1"/>
          <p:nvPr/>
        </p:nvSpPr>
        <p:spPr>
          <a:xfrm>
            <a:off x="9517263" y="628366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python train.py</a:t>
            </a:r>
          </a:p>
        </p:txBody>
      </p:sp>
    </p:spTree>
    <p:extLst>
      <p:ext uri="{BB962C8B-B14F-4D97-AF65-F5344CB8AC3E}">
        <p14:creationId xmlns:p14="http://schemas.microsoft.com/office/powerpoint/2010/main" val="40183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59F43-CE92-4116-8047-00EED374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TimeGAN</a:t>
            </a:r>
            <a:r>
              <a:rPr lang="en-US" altLang="zh-TW" dirty="0"/>
              <a:t> </a:t>
            </a:r>
            <a:r>
              <a:rPr lang="zh-TW" altLang="en-US" dirty="0"/>
              <a:t>程式說明 </a:t>
            </a:r>
            <a:r>
              <a:rPr lang="en-US" altLang="zh-TW" dirty="0"/>
              <a:t>&amp;</a:t>
            </a:r>
            <a:r>
              <a:rPr lang="zh-TW" altLang="en-US" dirty="0"/>
              <a:t> 參數設定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6FB8A-11B3-40BB-A378-FE59CF5E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執行完 </a:t>
            </a:r>
            <a:r>
              <a:rPr lang="en-US" altLang="zh-TW" dirty="0"/>
              <a:t>train.py </a:t>
            </a:r>
            <a:r>
              <a:rPr lang="zh-TW" altLang="en-US" dirty="0"/>
              <a:t>後，根據儲存的 </a:t>
            </a:r>
            <a:r>
              <a:rPr lang="en-US" altLang="zh-TW" dirty="0"/>
              <a:t>model </a:t>
            </a:r>
            <a:r>
              <a:rPr lang="zh-TW" altLang="en-US" dirty="0"/>
              <a:t>路徑調整參數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21FD89D-1410-45BF-88FD-F3433E39F48F}"/>
              </a:ext>
            </a:extLst>
          </p:cNvPr>
          <p:cNvGrpSpPr/>
          <p:nvPr/>
        </p:nvGrpSpPr>
        <p:grpSpPr>
          <a:xfrm>
            <a:off x="838198" y="2383128"/>
            <a:ext cx="10515602" cy="4109747"/>
            <a:chOff x="838198" y="2383128"/>
            <a:chExt cx="10515602" cy="410974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46E8305-32BE-4CCA-A337-2A108D64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383128"/>
              <a:ext cx="8648119" cy="410974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703B765-94E1-4F4C-AE37-039E6157A42F}"/>
                </a:ext>
              </a:extLst>
            </p:cNvPr>
            <p:cNvSpPr/>
            <p:nvPr/>
          </p:nvSpPr>
          <p:spPr>
            <a:xfrm>
              <a:off x="838200" y="2652665"/>
              <a:ext cx="8468762" cy="7234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8114FED-5721-4CD5-8C9F-8C7406BAE9D7}"/>
                </a:ext>
              </a:extLst>
            </p:cNvPr>
            <p:cNvSpPr txBox="1"/>
            <p:nvPr/>
          </p:nvSpPr>
          <p:spPr>
            <a:xfrm>
              <a:off x="9368719" y="2383128"/>
              <a:ext cx="19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從 </a:t>
              </a:r>
              <a:r>
                <a:rPr lang="en-US" altLang="zh-TW" dirty="0">
                  <a:solidFill>
                    <a:srgbClr val="FF0000"/>
                  </a:solidFill>
                </a:rPr>
                <a:t>real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data</a:t>
              </a:r>
              <a:r>
                <a:rPr lang="zh-TW" altLang="en-US" dirty="0">
                  <a:solidFill>
                    <a:srgbClr val="FF0000"/>
                  </a:solidFill>
                </a:rPr>
                <a:t> 取 </a:t>
              </a:r>
              <a:r>
                <a:rPr lang="en-US" altLang="zh-TW" dirty="0">
                  <a:solidFill>
                    <a:srgbClr val="FF0000"/>
                  </a:solidFill>
                </a:rPr>
                <a:t>min-max</a:t>
              </a:r>
              <a:r>
                <a:rPr lang="zh-TW" altLang="en-US" dirty="0">
                  <a:solidFill>
                    <a:srgbClr val="FF0000"/>
                  </a:solidFill>
                </a:rPr>
                <a:t> 方便 </a:t>
              </a:r>
              <a:r>
                <a:rPr lang="en-US" altLang="zh-TW" dirty="0">
                  <a:solidFill>
                    <a:srgbClr val="FF0000"/>
                  </a:solidFill>
                </a:rPr>
                <a:t>synthetic data </a:t>
              </a:r>
              <a:r>
                <a:rPr lang="zh-TW" altLang="en-US" dirty="0">
                  <a:solidFill>
                    <a:srgbClr val="FF0000"/>
                  </a:solidFill>
                </a:rPr>
                <a:t>做 </a:t>
              </a:r>
              <a:r>
                <a:rPr lang="en-US" altLang="zh-TW" dirty="0">
                  <a:solidFill>
                    <a:srgbClr val="FF0000"/>
                  </a:solidFill>
                </a:rPr>
                <a:t>renormalization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4AAC8C-D0D4-4913-AABE-86F30279672F}"/>
                </a:ext>
              </a:extLst>
            </p:cNvPr>
            <p:cNvSpPr/>
            <p:nvPr/>
          </p:nvSpPr>
          <p:spPr>
            <a:xfrm>
              <a:off x="838198" y="3376079"/>
              <a:ext cx="5331783" cy="122361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996FE7D-DF36-438F-ACB0-77DA1DB9896A}"/>
                </a:ext>
              </a:extLst>
            </p:cNvPr>
            <p:cNvSpPr txBox="1"/>
            <p:nvPr/>
          </p:nvSpPr>
          <p:spPr>
            <a:xfrm>
              <a:off x="4117741" y="4230365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4"/>
                  </a:solidFill>
                </a:rPr>
                <a:t>要使用的動作分類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E039AFF-7556-40A9-8031-6C8DAB3BECFD}"/>
                </a:ext>
              </a:extLst>
            </p:cNvPr>
            <p:cNvSpPr txBox="1"/>
            <p:nvPr/>
          </p:nvSpPr>
          <p:spPr>
            <a:xfrm>
              <a:off x="7114504" y="6077169"/>
              <a:ext cx="412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設定完後，執行 </a:t>
              </a:r>
              <a:r>
                <a:rPr lang="en-US" altLang="zh-TW" dirty="0">
                  <a:solidFill>
                    <a:schemeClr val="bg1"/>
                  </a:solidFill>
                </a:rPr>
                <a:t>generated_data_TCN.py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72C624-7E22-46B2-8663-899D84F19BEE}"/>
                </a:ext>
              </a:extLst>
            </p:cNvPr>
            <p:cNvSpPr txBox="1"/>
            <p:nvPr/>
          </p:nvSpPr>
          <p:spPr>
            <a:xfrm>
              <a:off x="6817212" y="3543041"/>
              <a:ext cx="19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Category </a:t>
              </a:r>
              <a:r>
                <a:rPr lang="zh-TW" altLang="en-US" dirty="0">
                  <a:solidFill>
                    <a:srgbClr val="FF0000"/>
                  </a:solidFill>
                </a:rPr>
                <a:t>要保持相同。</a:t>
              </a: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89B5E4A-990E-4DF0-AF79-0FE9ED6EA75A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8802293" y="3308861"/>
              <a:ext cx="61758" cy="557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5022C26-F370-4BD2-B86A-7D92D3CE10B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258105" y="3841227"/>
              <a:ext cx="3559107" cy="249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C3C51B-BBBB-47AC-95B0-BE612E6E7372}"/>
              </a:ext>
            </a:extLst>
          </p:cNvPr>
          <p:cNvSpPr txBox="1"/>
          <p:nvPr/>
        </p:nvSpPr>
        <p:spPr>
          <a:xfrm>
            <a:off x="8802293" y="5290051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endParaRPr lang="en-US" altLang="zh-TW" dirty="0"/>
          </a:p>
          <a:p>
            <a:r>
              <a:rPr lang="en-US" altLang="zh-TW" dirty="0"/>
              <a:t>python generate_data.py</a:t>
            </a:r>
          </a:p>
          <a:p>
            <a:r>
              <a:rPr lang="en-US" altLang="zh-TW" dirty="0"/>
              <a:t>python test.py</a:t>
            </a:r>
          </a:p>
          <a:p>
            <a:r>
              <a:rPr lang="en-US" altLang="zh-TW" dirty="0"/>
              <a:t>python data_visualization.py</a:t>
            </a:r>
          </a:p>
        </p:txBody>
      </p:sp>
    </p:spTree>
    <p:extLst>
      <p:ext uri="{BB962C8B-B14F-4D97-AF65-F5344CB8AC3E}">
        <p14:creationId xmlns:p14="http://schemas.microsoft.com/office/powerpoint/2010/main" val="279338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報告專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報告專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686</Words>
  <Application>Microsoft Office PowerPoint</Application>
  <PresentationFormat>寬螢幕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標楷體</vt:lpstr>
      <vt:lpstr>Arial</vt:lpstr>
      <vt:lpstr>Times New Roman</vt:lpstr>
      <vt:lpstr>Office 佈景主題</vt:lpstr>
      <vt:lpstr>TimeGAN 參數設定說明</vt:lpstr>
      <vt:lpstr>Outline</vt:lpstr>
      <vt:lpstr>Project 環境安裝</vt:lpstr>
      <vt:lpstr>Project 說明</vt:lpstr>
      <vt:lpstr>Project 程式說明 &amp; 參數設定</vt:lpstr>
      <vt:lpstr>TimeGAN 程式說明 &amp; 參數設定</vt:lpstr>
      <vt:lpstr>TimeGAN 程式說明 &amp; 參數設定</vt:lpstr>
      <vt:lpstr>TimeGAN 程式說明 &amp; 參數設定</vt:lpstr>
      <vt:lpstr>TimeGAN 程式說明 &amp; 參數設定</vt:lpstr>
      <vt:lpstr>TimeGAN 程式說明 &amp; 參數設定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base &amp; TimeGAN</dc:title>
  <dc:creator>608410054</dc:creator>
  <cp:lastModifiedBy>608410054</cp:lastModifiedBy>
  <cp:revision>49</cp:revision>
  <dcterms:created xsi:type="dcterms:W3CDTF">2020-11-24T10:35:06Z</dcterms:created>
  <dcterms:modified xsi:type="dcterms:W3CDTF">2021-01-21T08:55:41Z</dcterms:modified>
</cp:coreProperties>
</file>