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8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4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2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8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3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4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9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07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8E5B-FD8A-489E-A7E1-1CBB941D94DA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A09C-4EC9-4813-9603-1675D4F90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6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0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351" y="93276"/>
            <a:ext cx="11813060" cy="63577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外匯金融商品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4525" y="1025320"/>
            <a:ext cx="6116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礎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7264" y="1413302"/>
            <a:ext cx="710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Fixed Currency(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貨幣、被報價貨幣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 Currency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報價貨幣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歐式報價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美式報價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歐元、英鎊、紐幣、澳幣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Figures vs Small Figures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 Dealing vs Brokered Dealing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Cross Rate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92057" y="1413302"/>
            <a:ext cx="20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p.90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292057" y="1736467"/>
            <a:ext cx="312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Interest Rate Parity </a:t>
            </a:r>
            <a:r>
              <a:rPr lang="zh-TW" altLang="en-US" sz="1600" dirty="0" smtClean="0">
                <a:solidFill>
                  <a:srgbClr val="FF0000"/>
                </a:solidFill>
              </a:rPr>
              <a:t>利率平價理論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351" y="93276"/>
            <a:ext cx="11813060" cy="63577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外匯金融商品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5484" y="6021738"/>
            <a:ext cx="349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現貨轉期貨交易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保證金交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4524" y="2203825"/>
            <a:ext cx="15689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即期外匯交易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86887" y="2203825"/>
            <a:ext cx="15689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期外匯交易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7" idx="3"/>
            <a:endCxn id="8" idx="1"/>
          </p:cNvCxnSpPr>
          <p:nvPr/>
        </p:nvCxnSpPr>
        <p:spPr>
          <a:xfrm>
            <a:off x="1933496" y="2373102"/>
            <a:ext cx="225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088293" y="2019159"/>
            <a:ext cx="20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生效日不同 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0500" y="3039756"/>
            <a:ext cx="2689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遠期外匯價格 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(Forward Points, Forward Pips, Swap Points, Swap Pips)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21359" y="3051632"/>
            <a:ext cx="91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遠匯價格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65555" y="3057326"/>
            <a:ext cx="93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匯率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46489" y="3047897"/>
            <a:ext cx="34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+-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78726" y="3051631"/>
            <a:ext cx="28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=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18675" y="2531377"/>
            <a:ext cx="127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兩種貨幣利差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4" idx="2"/>
            <a:endCxn id="18" idx="0"/>
          </p:cNvCxnSpPr>
          <p:nvPr/>
        </p:nvCxnSpPr>
        <p:spPr>
          <a:xfrm>
            <a:off x="2955046" y="2839154"/>
            <a:ext cx="0" cy="2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91297" y="3786546"/>
            <a:ext cx="205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Premium vs Discount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stCxn id="27" idx="0"/>
            <a:endCxn id="22" idx="2"/>
          </p:cNvCxnSpPr>
          <p:nvPr/>
        </p:nvCxnSpPr>
        <p:spPr>
          <a:xfrm flipH="1" flipV="1">
            <a:off x="2019741" y="3355674"/>
            <a:ext cx="257" cy="4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04956" y="2630506"/>
            <a:ext cx="63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p.110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717573" y="2203825"/>
            <a:ext cx="10452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外幣期貨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89099" y="912914"/>
            <a:ext cx="37689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無本金交割遠期外匯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(Non-Deliverable Forwards,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85658" y="3646586"/>
            <a:ext cx="69465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短天期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：交割日早於即期交易交割日。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遠匯報價、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利率差距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長天期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：交割日超過一年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須考慮利率複利效果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畸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(Broken Date, Odd Date)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合約：到期日不是正常整數月期。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遠匯點數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插補法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85658" y="2669234"/>
            <a:ext cx="33013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直接遠匯交易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(Outright Forwards)</a:t>
            </a:r>
          </a:p>
        </p:txBody>
      </p:sp>
      <p:cxnSp>
        <p:nvCxnSpPr>
          <p:cNvPr id="12" name="直線單箭頭接點 11"/>
          <p:cNvCxnSpPr>
            <a:stCxn id="8" idx="0"/>
            <a:endCxn id="40" idx="2"/>
          </p:cNvCxnSpPr>
          <p:nvPr/>
        </p:nvCxnSpPr>
        <p:spPr>
          <a:xfrm flipV="1">
            <a:off x="4971373" y="1497689"/>
            <a:ext cx="2178" cy="70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05869" y="1693306"/>
            <a:ext cx="127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現金差額交割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038792" y="176274"/>
            <a:ext cx="23770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指數連結存款</a:t>
            </a:r>
            <a:endParaRPr lang="en-US" altLang="zh-TW" sz="1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(Index-Linked Deposits)</a:t>
            </a:r>
          </a:p>
        </p:txBody>
      </p:sp>
      <p:cxnSp>
        <p:nvCxnSpPr>
          <p:cNvPr id="16" name="肘形接點 15"/>
          <p:cNvCxnSpPr>
            <a:stCxn id="40" idx="0"/>
            <a:endCxn id="32" idx="1"/>
          </p:cNvCxnSpPr>
          <p:nvPr/>
        </p:nvCxnSpPr>
        <p:spPr>
          <a:xfrm rot="5400000" flipH="1" flipV="1">
            <a:off x="5784045" y="-341832"/>
            <a:ext cx="444252" cy="2065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234871" y="186356"/>
            <a:ext cx="60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變形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424796" y="199574"/>
            <a:ext cx="235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本金、利息接連結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僅本金連結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68182" y="882397"/>
            <a:ext cx="3647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若無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，又想在新興市場獲利的方法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避險拋補方法。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套利交易。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利率曝險操作。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NDF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對即期外匯市場的影響。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577909" y="4820032"/>
            <a:ext cx="30013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(Foreign Exchange Swaps)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065284" y="5965550"/>
            <a:ext cx="36914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匯換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(Cross Currency Swaps, CCS)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8590704" y="5965550"/>
            <a:ext cx="29623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(Interest Rate Swaps, IRS)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0" idx="3"/>
            <a:endCxn id="71" idx="1"/>
          </p:cNvCxnSpPr>
          <p:nvPr/>
        </p:nvCxnSpPr>
        <p:spPr>
          <a:xfrm>
            <a:off x="7756697" y="6134827"/>
            <a:ext cx="834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7583533" y="4727699"/>
            <a:ext cx="419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即期與遠期的組合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兩個遠期的組合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遠期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Forwards/Forwards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4972954" y="2536991"/>
            <a:ext cx="6238" cy="229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9240211" y="6322847"/>
            <a:ext cx="299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約定本金、交換其應收或應付之收入或支出的差額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71373" y="4504958"/>
            <a:ext cx="226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第一個交割日交割完成後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4342823" y="2546351"/>
            <a:ext cx="4028" cy="333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154070" y="4628182"/>
            <a:ext cx="12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只需一個合約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095200" y="6325257"/>
            <a:ext cx="96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交換本金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167705" y="6341529"/>
            <a:ext cx="10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不交換本金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964193" y="5126019"/>
            <a:ext cx="7180" cy="818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96739" y="5625598"/>
            <a:ext cx="12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期收付利息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979192" y="5222606"/>
            <a:ext cx="5765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不收付利息，只在到期時以匯率差額表達兩貨幣利差：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支付利率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差額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59879" y="4670071"/>
            <a:ext cx="24184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外幣選擇權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選擇權組合及其損益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2800915" y="2496213"/>
            <a:ext cx="1446216" cy="218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113317" y="4049412"/>
            <a:ext cx="56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9879" y="5299720"/>
            <a:ext cx="1438530" cy="30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利金轉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4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5351" y="93276"/>
            <a:ext cx="11813060" cy="63577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換匯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FX Swap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、換匯換利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Currency Swap,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CCS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、換利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3720" y="963768"/>
            <a:ext cx="1155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只有利率風險，因此也只需支付利率差額。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持有利率較高的貨幣的一方，須付錢給持有較低利率的貨幣的一方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以換匯點數表達。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與遠期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遠期與遠期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雙遠期交易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，方向相反。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43720" y="1548543"/>
                <a:ext cx="3338945" cy="142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換匯點數</a:t>
                </a:r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𝑆𝑃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360</m:t>
                            </m:r>
                          </m:den>
                        </m:f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360</m:t>
                            </m:r>
                          </m:den>
                        </m:f>
                      </m:den>
                    </m:f>
                  </m:oMath>
                </a14:m>
                <a:endParaRPr lang="en-US" altLang="zh-TW" sz="16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𝑇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: 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報</m:t>
                      </m:r>
                      <m:r>
                        <a:rPr lang="zh-TW" altLang="en-US" sz="1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價幣利率</m:t>
                      </m:r>
                    </m:oMath>
                  </m:oMathPara>
                </a14:m>
                <a:endPara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𝐶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:</m:t>
                      </m:r>
                      <m:r>
                        <a:rPr lang="zh-TW" altLang="en-US" sz="16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被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報</m:t>
                      </m:r>
                      <m:r>
                        <a:rPr lang="zh-TW" altLang="en-US" sz="1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價幣利率</m:t>
                      </m:r>
                    </m:oMath>
                  </m:oMathPara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en-US" altLang="zh-TW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16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即期匯率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0" y="1548543"/>
                <a:ext cx="3338945" cy="1423531"/>
              </a:xfrm>
              <a:prstGeom prst="rect">
                <a:avLst/>
              </a:prstGeom>
              <a:blipFill rotWithShape="0">
                <a:blip r:embed="rId2"/>
                <a:stretch>
                  <a:fillRect l="-1095" b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6691745" y="1548543"/>
            <a:ext cx="444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套利機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 Points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並未完全反應兩者的利率差。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691744" y="2387299"/>
            <a:ext cx="444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投資時機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當對兩貨幣利率差有看法時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縮小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0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494</Words>
  <Application>Microsoft Office PowerPoint</Application>
  <PresentationFormat>寬螢幕</PresentationFormat>
  <Paragraphs>69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外匯金融商品</vt:lpstr>
      <vt:lpstr>外匯金融商品</vt:lpstr>
      <vt:lpstr>換匯 FX Swap、換匯換利 Cross Currency Swap, CCS、換利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鍾凱至</dc:creator>
  <cp:lastModifiedBy>鍾凱至</cp:lastModifiedBy>
  <cp:revision>48</cp:revision>
  <dcterms:created xsi:type="dcterms:W3CDTF">2016-10-13T01:41:21Z</dcterms:created>
  <dcterms:modified xsi:type="dcterms:W3CDTF">2017-03-21T10:11:19Z</dcterms:modified>
</cp:coreProperties>
</file>