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9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5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2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3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050F-F69F-45F5-B1CE-071BBBADFD12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70D5-A076-4FCD-8F33-44B87F2F5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351" y="93276"/>
            <a:ext cx="11813060" cy="63577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外匯期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0525"/>
              </p:ext>
            </p:extLst>
          </p:nvPr>
        </p:nvGraphicFramePr>
        <p:xfrm>
          <a:off x="296188" y="83050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30"/>
                <a:gridCol w="1510146"/>
                <a:gridCol w="1524000"/>
                <a:gridCol w="1510145"/>
                <a:gridCol w="260527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交易所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商品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原始保證金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維持保證金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$/tick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SGX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盧比對美元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澳幣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紐幣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墨西哥披索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日圓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歐元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 (0.5</a:t>
                      </a:r>
                      <a:r>
                        <a:rPr lang="zh-TW" altLang="en-US" dirty="0" smtClean="0"/>
                        <a:t>一跳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小歐元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</a:t>
                      </a:r>
                      <a:r>
                        <a:rPr lang="zh-TW" altLang="en-US" dirty="0" smtClean="0"/>
                        <a:t>一跳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微歐元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</a:t>
                      </a:r>
                      <a:r>
                        <a:rPr lang="zh-TW" altLang="en-US" dirty="0" smtClean="0"/>
                        <a:t>一跳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瑞朗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歐元兌日圓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451,000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(JPY)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410,000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(JPY)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1250 (JPY)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歐元兌英鎊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2970(GBP)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2700(GBP)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6.25 (GBP)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ICE-US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美元指數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2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351" y="93276"/>
            <a:ext cx="11813060" cy="63577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外匯期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43721" y="963768"/>
            <a:ext cx="927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換倉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20667" y="963768"/>
            <a:ext cx="11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</a:t>
            </a:r>
          </a:p>
        </p:txBody>
      </p:sp>
    </p:spTree>
    <p:extLst>
      <p:ext uri="{BB962C8B-B14F-4D97-AF65-F5344CB8AC3E}">
        <p14:creationId xmlns:p14="http://schemas.microsoft.com/office/powerpoint/2010/main" val="42518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寬螢幕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外匯期貨</vt:lpstr>
      <vt:lpstr>外匯期貨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鍾凱至</dc:creator>
  <cp:lastModifiedBy>鍾凱至</cp:lastModifiedBy>
  <cp:revision>3</cp:revision>
  <dcterms:created xsi:type="dcterms:W3CDTF">2017-03-21T10:11:22Z</dcterms:created>
  <dcterms:modified xsi:type="dcterms:W3CDTF">2017-03-23T10:21:13Z</dcterms:modified>
</cp:coreProperties>
</file>