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38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40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4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20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09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9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4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1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8296-2932-486A-B355-06AE63D72415}" type="datetimeFigureOut">
              <a:rPr lang="zh-TW" altLang="en-US" smtClean="0"/>
              <a:t>2017/1/11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8A85-62A1-4E95-B3E5-B19DD90D7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8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選擇權</a:t>
            </a:r>
            <a:r>
              <a:rPr lang="en-US" altLang="zh-TW" dirty="0" smtClean="0"/>
              <a:t>36</a:t>
            </a:r>
            <a:r>
              <a:rPr lang="zh-TW" altLang="en-US" dirty="0" smtClean="0"/>
              <a:t>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筆記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1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254" y="138678"/>
            <a:ext cx="11831781" cy="817719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6254" y="1317904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選擇權交易策略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90600" y="1965616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zh-TW" altLang="en-US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52506" y="3148971"/>
            <a:ext cx="201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時間價差策略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同時買遠月賣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月或買近月賣遠月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90600" y="4397427"/>
            <a:ext cx="201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波動率價差策略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不同種類的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加上不同的口數所組成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0270" y="6117327"/>
            <a:ext cx="412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期貨與選擇權的混合部位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合成選擇權</a:t>
            </a:r>
            <a:r>
              <a:rPr lang="en-US" altLang="zh-TW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318163" y="910167"/>
            <a:ext cx="311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相同種類價差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垂直價差策略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同時買賣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316428" y="1622219"/>
            <a:ext cx="3235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同種類價差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18163" y="2502640"/>
            <a:ext cx="311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同種類價和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78331" y="389296"/>
            <a:ext cx="280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買權看多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778328" y="1454952"/>
            <a:ext cx="27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權看空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8329" y="1092827"/>
            <a:ext cx="27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買權看空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8328" y="704696"/>
            <a:ext cx="27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權看多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519795" y="716612"/>
            <a:ext cx="265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蝴蝶價差策略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9519795" y="1233332"/>
            <a:ext cx="26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禿鷹價差策略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78327" y="2594973"/>
            <a:ext cx="27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賣跨式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78327" y="2949883"/>
            <a:ext cx="296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買勒式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買高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kPut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18165" y="4196659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買權比例價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318165" y="4540816"/>
            <a:ext cx="17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買權逆比例價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318164" y="490443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權比例價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318163" y="5299034"/>
            <a:ext cx="18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權逆比例價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718455" y="5413090"/>
            <a:ext cx="36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買期貨</a:t>
            </a:r>
            <a:r>
              <a:rPr lang="en-US" altLang="zh-TW" dirty="0" smtClean="0"/>
              <a:t>(</a:t>
            </a:r>
            <a:r>
              <a:rPr lang="zh-TW" altLang="en-US" dirty="0" smtClean="0"/>
              <a:t>買</a:t>
            </a:r>
            <a:r>
              <a:rPr lang="en-US" altLang="zh-TW" dirty="0" smtClean="0"/>
              <a:t>Call+</a:t>
            </a:r>
            <a:r>
              <a:rPr lang="zh-TW" altLang="en-US" dirty="0" smtClean="0"/>
              <a:t>賣</a:t>
            </a:r>
            <a:r>
              <a:rPr lang="en-US" altLang="zh-TW" dirty="0" smtClean="0"/>
              <a:t>Put)+</a:t>
            </a:r>
            <a:r>
              <a:rPr lang="zh-TW" altLang="en-US" dirty="0" smtClean="0"/>
              <a:t>賣</a:t>
            </a:r>
            <a:r>
              <a:rPr lang="en-US" altLang="zh-TW" dirty="0" smtClean="0"/>
              <a:t>Call=</a:t>
            </a:r>
            <a:r>
              <a:rPr lang="zh-TW" altLang="en-US" dirty="0" smtClean="0"/>
              <a:t>賣</a:t>
            </a:r>
            <a:r>
              <a:rPr lang="en-US" altLang="zh-TW" dirty="0" smtClean="0"/>
              <a:t>Put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8455" y="5710894"/>
            <a:ext cx="36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買期貨</a:t>
            </a:r>
            <a:r>
              <a:rPr lang="en-US" altLang="zh-TW" dirty="0" smtClean="0"/>
              <a:t>(</a:t>
            </a:r>
            <a:r>
              <a:rPr lang="zh-TW" altLang="en-US" dirty="0" smtClean="0"/>
              <a:t>買</a:t>
            </a:r>
            <a:r>
              <a:rPr lang="en-US" altLang="zh-TW" dirty="0" smtClean="0"/>
              <a:t>Call+</a:t>
            </a:r>
            <a:r>
              <a:rPr lang="zh-TW" altLang="en-US" dirty="0" smtClean="0"/>
              <a:t>賣</a:t>
            </a:r>
            <a:r>
              <a:rPr lang="en-US" altLang="zh-TW" dirty="0" smtClean="0"/>
              <a:t>Put)+</a:t>
            </a:r>
            <a:r>
              <a:rPr lang="zh-TW" altLang="en-US" dirty="0" smtClean="0"/>
              <a:t>買</a:t>
            </a:r>
            <a:r>
              <a:rPr lang="en-US" altLang="zh-TW" dirty="0" smtClean="0"/>
              <a:t>Put=</a:t>
            </a:r>
            <a:r>
              <a:rPr lang="zh-TW" altLang="en-US" dirty="0" smtClean="0"/>
              <a:t>買</a:t>
            </a:r>
            <a:r>
              <a:rPr lang="en-US" altLang="zh-TW" dirty="0" smtClean="0"/>
              <a:t>Call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718455" y="6048366"/>
            <a:ext cx="36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賣</a:t>
            </a:r>
            <a:r>
              <a:rPr lang="zh-TW" altLang="en-US" dirty="0" smtClean="0"/>
              <a:t>期貨</a:t>
            </a:r>
            <a:r>
              <a:rPr lang="en-US" altLang="zh-TW" dirty="0" smtClean="0"/>
              <a:t>(</a:t>
            </a:r>
            <a:r>
              <a:rPr lang="zh-TW" altLang="en-US" dirty="0"/>
              <a:t>賣</a:t>
            </a:r>
            <a:r>
              <a:rPr lang="en-US" altLang="zh-TW" dirty="0" smtClean="0"/>
              <a:t>Call+</a:t>
            </a:r>
            <a:r>
              <a:rPr lang="zh-TW" altLang="en-US" dirty="0"/>
              <a:t>買</a:t>
            </a:r>
            <a:r>
              <a:rPr lang="en-US" altLang="zh-TW" dirty="0" smtClean="0"/>
              <a:t>Put)+</a:t>
            </a:r>
            <a:r>
              <a:rPr lang="zh-TW" altLang="en-US" dirty="0" smtClean="0"/>
              <a:t>賣</a:t>
            </a:r>
            <a:r>
              <a:rPr lang="en-US" altLang="zh-TW" dirty="0" smtClean="0"/>
              <a:t>Put=</a:t>
            </a:r>
            <a:r>
              <a:rPr lang="zh-TW" altLang="en-US" dirty="0" smtClean="0"/>
              <a:t>賣</a:t>
            </a:r>
            <a:r>
              <a:rPr lang="en-US" altLang="zh-TW" dirty="0" smtClean="0"/>
              <a:t>Call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18455" y="6368445"/>
            <a:ext cx="36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賣</a:t>
            </a:r>
            <a:r>
              <a:rPr lang="zh-TW" altLang="en-US" dirty="0" smtClean="0"/>
              <a:t>期貨</a:t>
            </a:r>
            <a:r>
              <a:rPr lang="en-US" altLang="zh-TW" dirty="0" smtClean="0"/>
              <a:t>(</a:t>
            </a:r>
            <a:r>
              <a:rPr lang="zh-TW" altLang="en-US" dirty="0"/>
              <a:t>賣</a:t>
            </a:r>
            <a:r>
              <a:rPr lang="en-US" altLang="zh-TW" dirty="0" smtClean="0"/>
              <a:t>Call+</a:t>
            </a:r>
            <a:r>
              <a:rPr lang="zh-TW" altLang="en-US" dirty="0"/>
              <a:t>買</a:t>
            </a:r>
            <a:r>
              <a:rPr lang="en-US" altLang="zh-TW" dirty="0" smtClean="0"/>
              <a:t>Put)+</a:t>
            </a:r>
            <a:r>
              <a:rPr lang="zh-TW" altLang="en-US" dirty="0" smtClean="0"/>
              <a:t>買</a:t>
            </a:r>
            <a:r>
              <a:rPr lang="en-US" altLang="zh-TW" dirty="0" smtClean="0"/>
              <a:t>Call=</a:t>
            </a:r>
            <a:r>
              <a:rPr lang="zh-TW" altLang="en-US" dirty="0" smtClean="0"/>
              <a:t>買</a:t>
            </a:r>
            <a:r>
              <a:rPr lang="en-US" altLang="zh-TW" dirty="0" smtClean="0"/>
              <a:t>Put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778327" y="2274894"/>
            <a:ext cx="280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買跨式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78328" y="3256195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勒式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746657" y="2594973"/>
            <a:ext cx="15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p.92</a:t>
            </a:r>
            <a:r>
              <a:rPr lang="zh-TW" altLang="en-US" dirty="0" smtClean="0">
                <a:solidFill>
                  <a:srgbClr val="FF0000"/>
                </a:solidFill>
              </a:rPr>
              <a:t>有問題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3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294</Words>
  <Application>Microsoft Office PowerPoint</Application>
  <PresentationFormat>寬螢幕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選擇權36計</vt:lpstr>
      <vt:lpstr>第三篇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選擇權36計</dc:title>
  <dc:creator>鍾凱至</dc:creator>
  <cp:lastModifiedBy>鍾凱至</cp:lastModifiedBy>
  <cp:revision>10</cp:revision>
  <dcterms:created xsi:type="dcterms:W3CDTF">2017-01-11T01:18:05Z</dcterms:created>
  <dcterms:modified xsi:type="dcterms:W3CDTF">2017-01-11T05:30:10Z</dcterms:modified>
</cp:coreProperties>
</file>