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7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9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40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8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2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00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68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8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3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62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2AA8-9C1E-4017-945F-7D1FA98EA9C8}" type="datetimeFigureOut">
              <a:rPr lang="zh-TW" altLang="en-US" smtClean="0"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B82B-516D-408C-AA31-5C75C0659E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7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67310" y="3482724"/>
            <a:ext cx="968037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40850" y="2034853"/>
            <a:ext cx="902339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MySQL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21283" y="2034853"/>
            <a:ext cx="2013397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Hadoop Distributed File System 2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  <a:endCxn id="6" idx="1"/>
          </p:cNvCxnSpPr>
          <p:nvPr/>
        </p:nvCxnSpPr>
        <p:spPr>
          <a:xfrm>
            <a:off x="1043189" y="2382583"/>
            <a:ext cx="147809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72857" y="2034854"/>
            <a:ext cx="777032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Sqoop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48027" y="2408049"/>
            <a:ext cx="850007" cy="38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Impala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0397455" y="240764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22218" y="2861316"/>
            <a:ext cx="1437066" cy="41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Namenode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00901" y="3482724"/>
            <a:ext cx="1124486" cy="349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Datanode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41358" y="3894845"/>
            <a:ext cx="347729" cy="31445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776413" y="3894845"/>
            <a:ext cx="347729" cy="31445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873250" y="3482724"/>
            <a:ext cx="968037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805952" y="3482724"/>
            <a:ext cx="1124486" cy="349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Datanode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46409" y="3894845"/>
            <a:ext cx="347729" cy="31445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381464" y="3894845"/>
            <a:ext cx="347729" cy="31445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stCxn id="13" idx="2"/>
          </p:cNvCxnSpPr>
          <p:nvPr/>
        </p:nvCxnSpPr>
        <p:spPr>
          <a:xfrm flipH="1">
            <a:off x="2751329" y="3275588"/>
            <a:ext cx="789422" cy="20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3" idx="2"/>
            <a:endCxn id="24" idx="0"/>
          </p:cNvCxnSpPr>
          <p:nvPr/>
        </p:nvCxnSpPr>
        <p:spPr>
          <a:xfrm>
            <a:off x="3540751" y="3275588"/>
            <a:ext cx="816518" cy="20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400994" y="3667390"/>
            <a:ext cx="27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137885" y="1900037"/>
            <a:ext cx="2792553" cy="25174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1120459" y="128789"/>
            <a:ext cx="12878" cy="660686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610677" y="128789"/>
            <a:ext cx="171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Hadoop 2.0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9624749" y="570340"/>
            <a:ext cx="1439694" cy="40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MapReduce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1064443" y="478065"/>
            <a:ext cx="64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1064443" y="686439"/>
            <a:ext cx="91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Reduce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40659" y="1090585"/>
            <a:ext cx="1233196" cy="41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Jobtracker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740659" y="1652892"/>
            <a:ext cx="1233196" cy="41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Tasktracker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0921238" y="1675362"/>
            <a:ext cx="7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(Slave)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0921238" y="1113055"/>
            <a:ext cx="10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(Master)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145802" y="478065"/>
            <a:ext cx="1832017" cy="6163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YARN</a:t>
            </a:r>
          </a:p>
          <a:p>
            <a:pPr algn="ctr"/>
            <a:r>
              <a:rPr lang="en-US" altLang="zh-TW" dirty="0" smtClean="0"/>
              <a:t>(Cluster Resource Management)</a:t>
            </a:r>
          </a:p>
        </p:txBody>
      </p:sp>
      <p:sp>
        <p:nvSpPr>
          <p:cNvPr id="65" name="矩形 64"/>
          <p:cNvSpPr/>
          <p:nvPr/>
        </p:nvSpPr>
        <p:spPr>
          <a:xfrm>
            <a:off x="9548027" y="468652"/>
            <a:ext cx="2432952" cy="170441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7281064" y="478065"/>
            <a:ext cx="1909366" cy="409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TEZ</a:t>
            </a:r>
          </a:p>
          <a:p>
            <a:pPr algn="ctr"/>
            <a:r>
              <a:rPr lang="en-US" altLang="zh-TW" dirty="0" smtClean="0"/>
              <a:t>(Execution Engine)</a:t>
            </a:r>
          </a:p>
        </p:txBody>
      </p:sp>
    </p:spTree>
    <p:extLst>
      <p:ext uri="{BB962C8B-B14F-4D97-AF65-F5344CB8AC3E}">
        <p14:creationId xmlns:p14="http://schemas.microsoft.com/office/powerpoint/2010/main" val="367221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37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鍾凱至</dc:creator>
  <cp:lastModifiedBy>鍾凱至</cp:lastModifiedBy>
  <cp:revision>9</cp:revision>
  <dcterms:created xsi:type="dcterms:W3CDTF">2016-06-18T02:11:42Z</dcterms:created>
  <dcterms:modified xsi:type="dcterms:W3CDTF">2016-06-18T14:18:19Z</dcterms:modified>
</cp:coreProperties>
</file>