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ct val="1000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ct val="1000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ct val="1000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100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8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Shape 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Shape 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Shape 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aleway"/>
              <a:buNone/>
              <a:defRPr b="1" i="0" sz="36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ct val="100000"/>
              <a:buFont typeface="Raleway"/>
              <a:buNone/>
              <a:defRPr b="1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b="1" i="0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ent426/CoreDataTableView-i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66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4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 Data and TableView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rPr b="0" i="0" lang="en-GB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 Kent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37375" y="683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 Set up NSFetchedResultsControllerDelegate methods  (typical usage)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75" y="1648325"/>
            <a:ext cx="7687419" cy="34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5.Get the data and show them on the table cells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15383"/>
            <a:ext cx="9101023" cy="190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Source code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https://github.com/kent426/CoreDataTableView-iOS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Core Data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Object-oriented database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Mapping between database and objects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●"/>
            </a:pP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Access data in database using the </a:t>
            </a:r>
            <a:r>
              <a:rPr lang="en-GB"/>
              <a:t>vars </a:t>
            </a:r>
            <a:r>
              <a:rPr b="0" i="0" lang="en-GB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the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Development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query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38" y="1934038"/>
            <a:ext cx="39528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5" y="2303950"/>
            <a:ext cx="29908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5" y="429425"/>
            <a:ext cx="9043967" cy="470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1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AutoNum type="arabicPeriod"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UITableViewController to implements NSFetchedResultsControllerDelegate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 Shot 2017-10-27 at 12.11.51 PM.pn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00" y="2910888"/>
            <a:ext cx="8828596" cy="59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Set up the NSFetchedResultsController in the UITableViewController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25" y="2715100"/>
            <a:ext cx="8313351" cy="1664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637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i="0" lang="en-GB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Set up in viewDidLoad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100" y="1666725"/>
            <a:ext cx="7676399" cy="3457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