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Core Data and TableView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By Kent 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5.Get the data and show them on the table cells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5383"/>
            <a:ext cx="9144000" cy="190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Core Data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</a:pPr>
            <a:r>
              <a:rPr lang="en-GB"/>
              <a:t>Object-oriented database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0"/>
              </a:spcBef>
            </a:pPr>
            <a:r>
              <a:rPr lang="en-GB"/>
              <a:t>Mapping between database and objects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0"/>
              </a:spcBef>
            </a:pPr>
            <a:r>
              <a:rPr lang="en-GB"/>
              <a:t>Access data in database using the properties in the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Development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5" y="429425"/>
            <a:ext cx="9079225" cy="4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/>
              <a:t>UITableViewController to implements NSFetchedResultsControllerDelegate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27 at 12.11.51 PM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00" y="2910888"/>
            <a:ext cx="8839203" cy="59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2. Set up the NSFetchedResultsController in the UITableViewController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25" y="2715100"/>
            <a:ext cx="8324450" cy="16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63722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3. Set up in viewDidLoad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00" y="1666725"/>
            <a:ext cx="7688701" cy="34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37375" y="683275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4. Set up </a:t>
            </a:r>
            <a:r>
              <a:rPr lang="en-GB"/>
              <a:t>NSFetchedResultsControllerDelegate</a:t>
            </a:r>
            <a:r>
              <a:rPr lang="en-GB"/>
              <a:t> methods  (typical usage)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75" y="1648325"/>
            <a:ext cx="7688700" cy="3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