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1D49EE-EEFB-4D4A-BA6A-2A0FDA374CA1}">
  <a:tblStyle styleId="{871D49EE-EEFB-4D4A-BA6A-2A0FDA374C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b738f6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b738f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b738f6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b738f6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db738f6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db738f6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db738f6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db738f6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db738f6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db738f6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b738f6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db738f6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31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 Mountain Resort Ticket Pricing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Identification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Context: Recently an additional chair lift was added, increasing operational costs by $1.54M. In return, this will allow us to increase ticket prices.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Goal: Increase next season’s revenues by 10% by implementing changes that will allow us to increase ticket prices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Recommendation &amp; Key Findings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We excel in features that customers value such 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d"/>
              <a:t>Vertical drop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d"/>
              <a:t>Snow 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d"/>
              <a:t>Number of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d"/>
              <a:t>Number of fast quads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This means that we can charge $95.87 per ticket instead of the current price of $81.00 (predicted by ML model)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Modeling results &amp; analysis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" y="1316500"/>
            <a:ext cx="6120649" cy="34834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6316100" y="1735250"/>
            <a:ext cx="271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four features that positively impact ticket prices are: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fast quads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runs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vertical drop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snow</a:t>
            </a:r>
            <a:r>
              <a:rPr lang="id"/>
              <a:t> making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Modeling results &amp;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Two different ML models were tried: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Random forest regressor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It’s shown that the random forest regressor fits our data better. Thus, the next analysis will be done based on this regression model’s results.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952500" y="338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{871D49EE-EEFB-4D4A-BA6A-2A0FDA374CA1}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Mean Absolute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R^2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9.2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Random Forest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Modelling results &amp; analysis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Findings with Random Forest Regressor: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Based on our current facilities, we can charge a ticket price of $95.87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Adding another run and increasing vertical drop by 150ft can increase revenues by $3.47M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Operational cost of our additional chair lift is $1.54M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This means that we are making positive net profit from the chair lift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Summary &amp; Conclusion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We can charge $95.87 per ticket as opposed to our current $81.00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If we add another run and increase vertical drop by 150ft, we can increase revenues by $3.47M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We have a regression model that will project ticket prices if we were to update our facilities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