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C8C5-DC7A-4C74-1811-DCDEABBF1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4C303-BAB3-7DF8-81C5-56C3C11CB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61CA7-7458-DA35-4E32-0F6D3282F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3420-7AA5-49F4-AE3E-2685D50CD8E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70B44-5BB3-9013-A690-047C22F0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77C9C-2F05-559E-B3FB-D48E053A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8120-4948-4EB3-87A7-C3317A21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26F67-BE63-DBC7-C5FA-F4FFF279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E9DCF-A2FE-FFD9-4485-25E0CF8A4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99BF1-26A0-F5C4-C413-CE1A87818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3420-7AA5-49F4-AE3E-2685D50CD8E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3957D-5930-9DEA-8785-23FB359C7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54D08-F4E0-B1B5-0C8F-DB56E7F61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8120-4948-4EB3-87A7-C3317A21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9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D3A706-918D-1330-677C-865FF6DE1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93BE7-A2A5-2C5B-E90E-492046E40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77038-59F2-13C8-38B8-AF84800A3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3420-7AA5-49F4-AE3E-2685D50CD8E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B378C-6DBE-ED7B-5060-B46F77B87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BF2A6-2899-51E1-3B72-81C16CBC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8120-4948-4EB3-87A7-C3317A21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49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3B6B-6BFF-3073-860E-63036DDF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F9ED6-9C67-ADFF-F2A7-0F8B42C12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D8F65-EDCA-16E7-CD92-E28CCA0E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3420-7AA5-49F4-AE3E-2685D50CD8E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6DF72-601D-FCE8-8F78-9A8CAB32D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FB456-5C49-4F30-D127-4072325DC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8120-4948-4EB3-87A7-C3317A21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6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A7314-2306-D389-EDE6-D4675D483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26076-E1B0-1E24-7CFE-F67D0C586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04372-4419-8D55-006B-026B3395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3420-7AA5-49F4-AE3E-2685D50CD8E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A932F-E0AE-4B31-D017-18E96BE2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1ED46-682C-D22C-7F49-E6F995AE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8120-4948-4EB3-87A7-C3317A21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2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22ED8-D7FD-7635-5C61-77A62B781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E0A14-300E-C7E5-4281-76A52DA1E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ADF29-0814-8822-CDC4-620104EB8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7C3A1-131D-D263-AAC7-C55E06345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3420-7AA5-49F4-AE3E-2685D50CD8E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3DF4A-A91E-1729-AAC7-51FB1C3B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13DDF-D22F-DA91-5DB6-1413EA2A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8120-4948-4EB3-87A7-C3317A21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7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B152-723D-D386-1561-F280EE731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378A5-295E-32C0-2038-DBD6BC005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341A9-F69A-D1FB-976B-997AFCD6F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76EBE-1E54-7400-3364-0A56DDFD7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5D43E-317B-ADA2-C1D1-D27043EC9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553026-F00C-1D0C-80CD-FA02B38A5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3420-7AA5-49F4-AE3E-2685D50CD8E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3225BC-B460-9C49-4410-952FD37F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8213E-1A3A-2C39-26A9-DC37D417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8120-4948-4EB3-87A7-C3317A21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0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F8EB-2338-27F0-B0F8-8134340B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C578E-0E90-8300-3315-1385C9F90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3420-7AA5-49F4-AE3E-2685D50CD8E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16075-EB29-9843-00C6-26AAC3307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A7938-937E-188F-3835-A0FAF066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8120-4948-4EB3-87A7-C3317A21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5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F997AE-E613-037B-2E86-0EA85AF35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3420-7AA5-49F4-AE3E-2685D50CD8E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A5F092-4983-83BB-2E2F-FA40376C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26026-A6BB-3B6B-A852-257B0B18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8120-4948-4EB3-87A7-C3317A21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8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5E070-208D-E280-F2E6-9FFA9CCF8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A8765-9FA5-522A-2D0A-C01DB5443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E3713-6950-FF68-9F56-CABF231A8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503AA-BD33-1E5B-A780-C0C144396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3420-7AA5-49F4-AE3E-2685D50CD8E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60D00-3A37-998A-2A6C-D2DD6D42D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91E11-8F7E-190A-45BF-6ECFCC03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8120-4948-4EB3-87A7-C3317A21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A2CE-F05E-49F1-15FF-45D4B2F64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0D801E-B754-7D93-EB81-897393173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FA7CB-D61B-A2B1-02E8-1FCE04A19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2DF38-8AD0-069A-B6C0-5B2A160E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3420-7AA5-49F4-AE3E-2685D50CD8E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EB6C6-8BD8-3382-B6F2-CA4FF4D57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FEB96-B951-B785-2ADD-954DD2D3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78120-4948-4EB3-87A7-C3317A21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5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26217-AD78-48EA-669A-ED12AFEE5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D7154-00AE-1F97-241D-15160D281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AF0D-E8D6-0F1E-84BF-7901D69DA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ED3420-7AA5-49F4-AE3E-2685D50CD8E3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BE45F-7FB8-4347-4DB5-E5735F6D7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C1CBF-311A-2383-6CED-A3F76E8EE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878120-4948-4EB3-87A7-C3317A21D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8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1387-A61D-89BD-F5A6-E06445A84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590" y="0"/>
            <a:ext cx="9144000" cy="2387600"/>
          </a:xfrm>
        </p:spPr>
        <p:txBody>
          <a:bodyPr/>
          <a:lstStyle/>
          <a:p>
            <a:r>
              <a:rPr lang="vi-VN" dirty="0"/>
              <a:t>Phần Mềm Giáo Dục Địa Phương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F928B-D2D7-4F11-7AA5-FEFB7C0C1E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/>
              <a:t>Hướng Dẫn Sử Dụng – Kent – ZALO : 0375803690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59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E6CC-0440-F63A-B2AD-3197B745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1.Giao diện chính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E9055E-6847-1144-EFD0-B7E465B9B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79" y="1495425"/>
            <a:ext cx="8642032" cy="49149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B1D122B-9226-E247-7A3D-8570CD91BC36}"/>
              </a:ext>
            </a:extLst>
          </p:cNvPr>
          <p:cNvSpPr txBox="1">
            <a:spLocks/>
          </p:cNvSpPr>
          <p:nvPr/>
        </p:nvSpPr>
        <p:spPr>
          <a:xfrm>
            <a:off x="9261911" y="1690689"/>
            <a:ext cx="2806264" cy="4616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vi-VN" sz="1400" dirty="0"/>
              <a:t>Giao diện chính của phần mềm sẽ có hai vùng 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vi-VN" sz="1400" dirty="0">
                <a:sym typeface="Wingdings" panose="05000000000000000000" pitchFamily="2" charset="2"/>
              </a:rPr>
              <a:t>Vùng 1 : Nhóm nút các bài học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vi-VN" sz="1400" dirty="0">
                <a:sym typeface="Wingdings" panose="05000000000000000000" pitchFamily="2" charset="2"/>
              </a:rPr>
              <a:t> Vùng 2 , Nhóm nút các chức năng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9693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E6CC-0440-F63A-B2AD-3197B745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1.Chi Tiết Chức Năng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C8639F5-2CA5-8FB5-60C9-86873C61C14B}"/>
              </a:ext>
            </a:extLst>
          </p:cNvPr>
          <p:cNvSpPr txBox="1">
            <a:spLocks/>
          </p:cNvSpPr>
          <p:nvPr/>
        </p:nvSpPr>
        <p:spPr>
          <a:xfrm>
            <a:off x="725844" y="1690688"/>
            <a:ext cx="10515600" cy="2390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vi-VN" sz="1400" dirty="0"/>
              <a:t>B1 : Bên Nhóm Bài Học , click chọn nút “Chủ Đề 1 : Đồng Nai – Quê hương tươi đẹp”</a:t>
            </a:r>
          </a:p>
          <a:p>
            <a:pPr>
              <a:lnSpc>
                <a:spcPct val="200000"/>
              </a:lnSpc>
            </a:pPr>
            <a:endParaRPr lang="vi-VN" sz="1400" dirty="0"/>
          </a:p>
          <a:p>
            <a:pPr>
              <a:lnSpc>
                <a:spcPct val="200000"/>
              </a:lnSpc>
            </a:pPr>
            <a:r>
              <a:rPr lang="vi-VN" sz="1400" dirty="0"/>
              <a:t>B2:  Bên Nhóm “Chức Năng “ , click vào từng nút  “Khởi Động”, “Khám Phá”, “Luyện Tập”, “Vận Dụng</a:t>
            </a:r>
          </a:p>
          <a:p>
            <a:pPr>
              <a:lnSpc>
                <a:spcPct val="200000"/>
              </a:lnSpc>
            </a:pPr>
            <a:endParaRPr lang="vi-VN" sz="1400" dirty="0"/>
          </a:p>
          <a:p>
            <a:pPr>
              <a:lnSpc>
                <a:spcPct val="200000"/>
              </a:lnSpc>
            </a:pPr>
            <a:r>
              <a:rPr lang="vi-VN" sz="1400" dirty="0">
                <a:sym typeface="Wingdings" panose="05000000000000000000" pitchFamily="2" charset="2"/>
              </a:rPr>
              <a:t> Các tính năng sẽ đc chọn và bắt đầu bài học cho từng chủ đề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B9953E-C1B6-0314-04A1-E3E052515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996" y="1629315"/>
            <a:ext cx="2213988" cy="8115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B53F96-E014-2D42-0E2C-D77A85C05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925" y="4881066"/>
            <a:ext cx="6047619" cy="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3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E6CC-0440-F63A-B2AD-3197B745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1.1 Chức Năng KHỞI ĐỘNG :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C8639F5-2CA5-8FB5-60C9-86873C61C14B}"/>
              </a:ext>
            </a:extLst>
          </p:cNvPr>
          <p:cNvSpPr txBox="1">
            <a:spLocks/>
          </p:cNvSpPr>
          <p:nvPr/>
        </p:nvSpPr>
        <p:spPr>
          <a:xfrm>
            <a:off x="725844" y="1690688"/>
            <a:ext cx="10515600" cy="2390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vi-VN" sz="1400" dirty="0"/>
              <a:t>B1 : Bên Nhóm Bài Học , click chọn nút “Chủ Đề 1 : Đồng Nai – Quê hương tươi đẹp”</a:t>
            </a:r>
          </a:p>
          <a:p>
            <a:pPr>
              <a:lnSpc>
                <a:spcPct val="200000"/>
              </a:lnSpc>
            </a:pPr>
            <a:endParaRPr lang="vi-VN" sz="1400" dirty="0"/>
          </a:p>
          <a:p>
            <a:pPr>
              <a:lnSpc>
                <a:spcPct val="200000"/>
              </a:lnSpc>
            </a:pPr>
            <a:r>
              <a:rPr lang="vi-VN" sz="1400" dirty="0"/>
              <a:t>B2:  Bên Nhóm “Chức Năng “ , click vào nút  “Khởi Động</a:t>
            </a:r>
          </a:p>
          <a:p>
            <a:pPr>
              <a:lnSpc>
                <a:spcPct val="200000"/>
              </a:lnSpc>
            </a:pPr>
            <a:r>
              <a:rPr lang="vi-VN" sz="1400" dirty="0">
                <a:sym typeface="Wingdings" panose="05000000000000000000" pitchFamily="2" charset="2"/>
              </a:rPr>
              <a:t> Sẽ xuất hiện giao diện : 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B9953E-C1B6-0314-04A1-E3E052515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996" y="1629315"/>
            <a:ext cx="2213988" cy="8115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62D572-51B1-CF61-61DA-A84D02811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050" y="3828887"/>
            <a:ext cx="4160810" cy="254047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7D84F5D-A53A-64EF-E689-892406D97C28}"/>
              </a:ext>
            </a:extLst>
          </p:cNvPr>
          <p:cNvSpPr txBox="1">
            <a:spLocks/>
          </p:cNvSpPr>
          <p:nvPr/>
        </p:nvSpPr>
        <p:spPr>
          <a:xfrm>
            <a:off x="7119256" y="3828887"/>
            <a:ext cx="4446037" cy="2390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vi-VN" sz="1400" dirty="0"/>
              <a:t>1 : Khu vực phát bài hát , click play để nghe 1 bài hát về chủ đề .</a:t>
            </a:r>
          </a:p>
          <a:p>
            <a:pPr>
              <a:lnSpc>
                <a:spcPct val="200000"/>
              </a:lnSpc>
            </a:pPr>
            <a:r>
              <a:rPr lang="vi-VN" sz="1400" dirty="0"/>
              <a:t>2:  Khu vực phát Video mô tả , click play để xem một video về chủ đề 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9103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E6CC-0440-F63A-B2AD-3197B745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1.1 Chức Năng KHÁM PHÁ: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C8639F5-2CA5-8FB5-60C9-86873C61C14B}"/>
              </a:ext>
            </a:extLst>
          </p:cNvPr>
          <p:cNvSpPr txBox="1">
            <a:spLocks/>
          </p:cNvSpPr>
          <p:nvPr/>
        </p:nvSpPr>
        <p:spPr>
          <a:xfrm>
            <a:off x="725844" y="1690688"/>
            <a:ext cx="10515600" cy="2390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vi-VN" sz="1400" dirty="0"/>
              <a:t>B1 : Bên Nhóm Bài Học , click chọn nút “Chủ Đề 1 : Đồng Nai – Quê hương tươi đẹp”</a:t>
            </a:r>
          </a:p>
          <a:p>
            <a:pPr>
              <a:lnSpc>
                <a:spcPct val="200000"/>
              </a:lnSpc>
            </a:pPr>
            <a:endParaRPr lang="vi-VN" sz="1400" dirty="0"/>
          </a:p>
          <a:p>
            <a:pPr>
              <a:lnSpc>
                <a:spcPct val="200000"/>
              </a:lnSpc>
            </a:pPr>
            <a:r>
              <a:rPr lang="vi-VN" sz="1400" dirty="0"/>
              <a:t>B2:  Bên Nhóm “Chức Năng “ , click vào nút  “KHÁM PHÁ “</a:t>
            </a:r>
          </a:p>
          <a:p>
            <a:pPr>
              <a:lnSpc>
                <a:spcPct val="200000"/>
              </a:lnSpc>
            </a:pPr>
            <a:r>
              <a:rPr lang="vi-VN" sz="1400" dirty="0">
                <a:sym typeface="Wingdings" panose="05000000000000000000" pitchFamily="2" charset="2"/>
              </a:rPr>
              <a:t> Sẽ xuất hiện giao diện : 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B9953E-C1B6-0314-04A1-E3E052515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996" y="1629315"/>
            <a:ext cx="2213988" cy="81155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7D84F5D-A53A-64EF-E689-892406D97C28}"/>
              </a:ext>
            </a:extLst>
          </p:cNvPr>
          <p:cNvSpPr txBox="1">
            <a:spLocks/>
          </p:cNvSpPr>
          <p:nvPr/>
        </p:nvSpPr>
        <p:spPr>
          <a:xfrm>
            <a:off x="6763043" y="2710674"/>
            <a:ext cx="4446037" cy="1055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vi-VN" sz="1400" dirty="0"/>
              <a:t>B3:  Click đúp vào từng ảnh sẽ show ảnh zoom in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vi-VN" sz="1400" dirty="0">
                <a:sym typeface="Wingdings" panose="05000000000000000000" pitchFamily="2" charset="2"/>
              </a:rPr>
              <a:t>Ấn nút ” Kết Quả” -&gt; Ra kết quả địa danh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vi-VN" sz="1400" dirty="0">
                <a:sym typeface="Wingdings" panose="05000000000000000000" pitchFamily="2" charset="2"/>
              </a:rPr>
              <a:t> Đồng thời đọc kết quả và lưu vào doc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8C96B2-4AE8-FB95-C655-86F60BD93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07" y="3955272"/>
            <a:ext cx="4277126" cy="239096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9846318-7EC0-392B-5994-08E6B1B5F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043" y="3941697"/>
            <a:ext cx="4703113" cy="245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7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E6CC-0440-F63A-B2AD-3197B745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1.1 Chức Năng LUYỆN TẬP: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C8639F5-2CA5-8FB5-60C9-86873C61C14B}"/>
              </a:ext>
            </a:extLst>
          </p:cNvPr>
          <p:cNvSpPr txBox="1">
            <a:spLocks/>
          </p:cNvSpPr>
          <p:nvPr/>
        </p:nvSpPr>
        <p:spPr>
          <a:xfrm>
            <a:off x="725844" y="1690688"/>
            <a:ext cx="10515600" cy="2390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vi-VN" sz="1400" dirty="0"/>
              <a:t>B1 : Bên Nhóm Bài Học , click chọn nút “Chủ Đề 1 : Đồng Nai – Quê hương tươi đẹp”</a:t>
            </a:r>
          </a:p>
          <a:p>
            <a:pPr>
              <a:lnSpc>
                <a:spcPct val="200000"/>
              </a:lnSpc>
            </a:pPr>
            <a:endParaRPr lang="vi-VN" sz="1400" dirty="0"/>
          </a:p>
          <a:p>
            <a:pPr>
              <a:lnSpc>
                <a:spcPct val="200000"/>
              </a:lnSpc>
            </a:pPr>
            <a:r>
              <a:rPr lang="vi-VN" sz="1400" dirty="0"/>
              <a:t>B2:  Bên Nhóm “Chức Năng “ , click vào nút  “Luyện Tập“</a:t>
            </a:r>
          </a:p>
          <a:p>
            <a:pPr>
              <a:lnSpc>
                <a:spcPct val="200000"/>
              </a:lnSpc>
            </a:pPr>
            <a:r>
              <a:rPr lang="vi-VN" sz="1400" dirty="0">
                <a:sym typeface="Wingdings" panose="05000000000000000000" pitchFamily="2" charset="2"/>
              </a:rPr>
              <a:t> Sẽ xuất hiện giao diện : 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B9953E-C1B6-0314-04A1-E3E052515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996" y="1629315"/>
            <a:ext cx="2213988" cy="81155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7D84F5D-A53A-64EF-E689-892406D97C28}"/>
              </a:ext>
            </a:extLst>
          </p:cNvPr>
          <p:cNvSpPr txBox="1">
            <a:spLocks/>
          </p:cNvSpPr>
          <p:nvPr/>
        </p:nvSpPr>
        <p:spPr>
          <a:xfrm>
            <a:off x="6576431" y="2954878"/>
            <a:ext cx="4446037" cy="1055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vi-VN" sz="1400" dirty="0"/>
              <a:t>1:  Tiêu Đề Câu hỏi</a:t>
            </a:r>
          </a:p>
          <a:p>
            <a:pPr>
              <a:lnSpc>
                <a:spcPct val="200000"/>
              </a:lnSpc>
            </a:pPr>
            <a:r>
              <a:rPr lang="vi-VN" sz="1400" dirty="0"/>
              <a:t>2. Ảnh load  : click đúp vào ảnh , sẽ tự phát tiêu đề câu hỏi</a:t>
            </a:r>
          </a:p>
          <a:p>
            <a:pPr>
              <a:lnSpc>
                <a:spcPct val="200000"/>
              </a:lnSpc>
            </a:pPr>
            <a:r>
              <a:rPr lang="vi-VN" sz="1400" dirty="0"/>
              <a:t>3. Clickv vào nút này để đọc và ghi đáp anh </a:t>
            </a:r>
          </a:p>
          <a:p>
            <a:pPr>
              <a:lnSpc>
                <a:spcPct val="200000"/>
              </a:lnSpc>
            </a:pPr>
            <a:endParaRPr lang="en-US" sz="1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DE954C-B655-D001-C52B-7F4EFC370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44" y="4015112"/>
            <a:ext cx="3971954" cy="247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729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E6CC-0440-F63A-B2AD-3197B745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1.1 Chức Năng VẬN DỤNG: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C8639F5-2CA5-8FB5-60C9-86873C61C14B}"/>
              </a:ext>
            </a:extLst>
          </p:cNvPr>
          <p:cNvSpPr txBox="1">
            <a:spLocks/>
          </p:cNvSpPr>
          <p:nvPr/>
        </p:nvSpPr>
        <p:spPr>
          <a:xfrm>
            <a:off x="725844" y="1690688"/>
            <a:ext cx="10515600" cy="2390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vi-VN" sz="1400" dirty="0"/>
              <a:t>B1 : Bên Nhóm Bài Học , click chọn nút “Chủ Đề 1 : Đồng Nai – Quê hương tươi đẹp”</a:t>
            </a:r>
          </a:p>
          <a:p>
            <a:pPr>
              <a:lnSpc>
                <a:spcPct val="200000"/>
              </a:lnSpc>
            </a:pPr>
            <a:endParaRPr lang="vi-VN" sz="1400" dirty="0"/>
          </a:p>
          <a:p>
            <a:pPr>
              <a:lnSpc>
                <a:spcPct val="200000"/>
              </a:lnSpc>
            </a:pPr>
            <a:r>
              <a:rPr lang="vi-VN" sz="1400" dirty="0"/>
              <a:t>B2:  Bên Nhóm “Chức Năng “ , click vào nút  “Luyện Tập“</a:t>
            </a:r>
          </a:p>
          <a:p>
            <a:pPr>
              <a:lnSpc>
                <a:spcPct val="200000"/>
              </a:lnSpc>
            </a:pPr>
            <a:r>
              <a:rPr lang="vi-VN" sz="1400" dirty="0">
                <a:sym typeface="Wingdings" panose="05000000000000000000" pitchFamily="2" charset="2"/>
              </a:rPr>
              <a:t> Sẽ xuất hiện giao diện : 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B9953E-C1B6-0314-04A1-E3E052515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996" y="1629315"/>
            <a:ext cx="2213988" cy="81155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7D84F5D-A53A-64EF-E689-892406D97C28}"/>
              </a:ext>
            </a:extLst>
          </p:cNvPr>
          <p:cNvSpPr txBox="1">
            <a:spLocks/>
          </p:cNvSpPr>
          <p:nvPr/>
        </p:nvSpPr>
        <p:spPr>
          <a:xfrm>
            <a:off x="6576431" y="2743200"/>
            <a:ext cx="4446037" cy="12672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vi-VN" sz="1400" dirty="0"/>
              <a:t>B3:  CÙng xem video minh họa ở step 2</a:t>
            </a:r>
          </a:p>
          <a:p>
            <a:pPr>
              <a:lnSpc>
                <a:spcPct val="200000"/>
              </a:lnSpc>
            </a:pPr>
            <a:r>
              <a:rPr lang="vi-VN" sz="1400" dirty="0">
                <a:sym typeface="Wingdings" panose="05000000000000000000" pitchFamily="2" charset="2"/>
              </a:rPr>
              <a:t>1 Một câu hỏi và hình minh họa</a:t>
            </a:r>
          </a:p>
          <a:p>
            <a:pPr>
              <a:lnSpc>
                <a:spcPct val="200000"/>
              </a:lnSpc>
            </a:pPr>
            <a:r>
              <a:rPr lang="vi-VN" sz="1400">
                <a:sym typeface="Wingdings" panose="05000000000000000000" pitchFamily="2" charset="2"/>
              </a:rPr>
              <a:t>2  Video vận dụng để ôn lại bài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337CB0-BFC2-ADF0-999B-9D1F219EA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532" y="4010403"/>
            <a:ext cx="3727137" cy="232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89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463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Wingdings</vt:lpstr>
      <vt:lpstr>Office Theme</vt:lpstr>
      <vt:lpstr>Phần Mềm Giáo Dục Địa Phương</vt:lpstr>
      <vt:lpstr>1.Giao diện chính</vt:lpstr>
      <vt:lpstr>1.Chi Tiết Chức Năng</vt:lpstr>
      <vt:lpstr>1.1 Chức Năng KHỞI ĐỘNG :</vt:lpstr>
      <vt:lpstr>1.1 Chức Năng KHÁM PHÁ:</vt:lpstr>
      <vt:lpstr>1.1 Chức Năng LUYỆN TẬP:</vt:lpstr>
      <vt:lpstr>1.1 Chức Năng VẬN DỤNG: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Phần Mềm Giáo Dục Địa Phương</dc:title>
  <dc:creator>Nguyễn Đức Anh</dc:creator>
  <cp:lastModifiedBy>Nguyễn Đức Anh</cp:lastModifiedBy>
  <cp:revision>5</cp:revision>
  <dcterms:created xsi:type="dcterms:W3CDTF">2024-03-17T16:42:34Z</dcterms:created>
  <dcterms:modified xsi:type="dcterms:W3CDTF">2024-03-17T17:17:37Z</dcterms:modified>
</cp:coreProperties>
</file>