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6" d="100"/>
          <a:sy n="106" d="100"/>
        </p:scale>
        <p:origin x="17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C764E-52EC-487E-B551-F5180C148D5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1BA3F-AA09-48B8-9009-A5A7E89D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E75EA-0A7F-4505-BE7E-667DF08E8CC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C5CB1-B6F5-4DB2-9160-5079698FE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C5CB1-B6F5-4DB2-9160-5079698FE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2E2FFA-C0C6-4CC1-A321-C1AB6304CDDE}" type="datetime1">
              <a:rPr lang="en-US" smtClean="0"/>
              <a:t>12/2/2024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95F-79F4-4469-BA3B-05D4E320638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850B-1935-4E73-9752-0F4D0808D46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6BA-EC31-4E5A-8786-1FFECC1601A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  <a:extLst/>
          </a:lstStyle>
          <a:p>
            <a:fld id="{9AE2A8C5-C528-4EDA-8AA6-3F2E7C715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448-DC9A-4D1D-89C9-3C0EDD57EEC7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14E6-D2D3-47BC-92AA-626E00C5A71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14E-AD66-4223-8A56-B26C9721D752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434-6413-49FD-BAAB-80A9F74923C2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F7D-D00B-4679-83AC-AF6B99A4ADAE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ECBBEC-9DD6-4873-BC5B-F57ACF5F88C5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A18D2-0B4C-4FE8-8B5A-EE17ED38006A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6ACE42-3CFF-4B76-9A43-28F51CE4A888}" type="datetime1">
              <a:rPr lang="en-US" smtClean="0"/>
              <a:t>12/2/2024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E2A8C5-C528-4EDA-8AA6-3F2E7C7153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SELF-INTRODUCTION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Kent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information</a:t>
            </a:r>
          </a:p>
          <a:p>
            <a:r>
              <a:rPr lang="en-US" dirty="0"/>
              <a:t>Education background</a:t>
            </a:r>
          </a:p>
          <a:p>
            <a:r>
              <a:rPr lang="en-US" dirty="0"/>
              <a:t>Working experience</a:t>
            </a:r>
          </a:p>
          <a:p>
            <a:r>
              <a:rPr lang="en-US" dirty="0"/>
              <a:t>Plan after joining LG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Nguyen Duc Anh (Kent Nguyen)</a:t>
            </a:r>
          </a:p>
          <a:p>
            <a:r>
              <a:rPr lang="en-US" dirty="0"/>
              <a:t>Date of Birth: 22-07-1993</a:t>
            </a:r>
          </a:p>
          <a:p>
            <a:r>
              <a:rPr lang="en-US" dirty="0"/>
              <a:t>Address: Tan Xuan-Xuan Dinh-Bac Tu Liem-Ha Noi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information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time: Electric Power University of Hanoi.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Major: Electronic and Telecommunication.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Degree: Bachelor.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GPA: Good.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Canon Vietnam (July 2016 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– January 2020)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SMT Process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EB0CA-9F81-182A-0858-7BCE7745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92869"/>
            <a:ext cx="2010103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4B272-D242-E7F4-B808-E3457234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66" y="2784361"/>
            <a:ext cx="2638097" cy="1329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18BA4-C3A5-2B8A-4F83-ECADBCDB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65" y="2766004"/>
            <a:ext cx="2231232" cy="1347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57A3F-648C-01FC-0AF3-84FB10265338}"/>
              </a:ext>
            </a:extLst>
          </p:cNvPr>
          <p:cNvSpPr txBox="1"/>
          <p:nvPr/>
        </p:nvSpPr>
        <p:spPr>
          <a:xfrm>
            <a:off x="994410" y="2476584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SMT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68ABA-A228-1EE2-5A50-A75165025F34}"/>
              </a:ext>
            </a:extLst>
          </p:cNvPr>
          <p:cNvSpPr txBox="1"/>
          <p:nvPr/>
        </p:nvSpPr>
        <p:spPr>
          <a:xfrm>
            <a:off x="3681248" y="24674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Improve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BBC77-73DF-5015-072B-1B1E1D678857}"/>
              </a:ext>
            </a:extLst>
          </p:cNvPr>
          <p:cNvSpPr txBox="1"/>
          <p:nvPr/>
        </p:nvSpPr>
        <p:spPr>
          <a:xfrm>
            <a:off x="6640904" y="24674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Quality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272BA-A5F3-C51F-A191-7D32668E2883}"/>
              </a:ext>
            </a:extLst>
          </p:cNvPr>
          <p:cNvSpPr txBox="1"/>
          <p:nvPr/>
        </p:nvSpPr>
        <p:spPr>
          <a:xfrm>
            <a:off x="381001" y="4343400"/>
            <a:ext cx="23949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Programming for Mounter.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Study and evaluate new SMT model.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Prepare Specification of Process, Machine , training for related group.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0C0BB-8DF7-6519-3F4E-F4C6BBE89E2E}"/>
              </a:ext>
            </a:extLst>
          </p:cNvPr>
          <p:cNvSpPr txBox="1"/>
          <p:nvPr/>
        </p:nvSpPr>
        <p:spPr>
          <a:xfrm>
            <a:off x="3021110" y="4294238"/>
            <a:ext cx="2886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Control IFC index of SMT Process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b="0" dirty="0">
                <a:solidFill>
                  <a:srgbClr val="000000"/>
                </a:solidFill>
                <a:effectLst/>
              </a:rPr>
              <a:t>get activities to improve defect rate, scraps PCB, loss component, inspection cost</a:t>
            </a:r>
            <a:r>
              <a:rPr lang="en-US" sz="1100" dirty="0"/>
              <a:t> 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Build system control IFC by VBA coding.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Improve process by VBA coding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E53E5-979B-3723-7685-05BF91B542F2}"/>
              </a:ext>
            </a:extLst>
          </p:cNvPr>
          <p:cNvSpPr txBox="1"/>
          <p:nvPr/>
        </p:nvSpPr>
        <p:spPr>
          <a:xfrm>
            <a:off x="6152584" y="4279710"/>
            <a:ext cx="31272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Monitoring and control production quality.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rgbClr val="000000"/>
                </a:solidFill>
              </a:rPr>
              <a:t>Analysis Data from machine to improve performance of machine and quality of production</a:t>
            </a: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857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7A55-5E34-7A2D-783A-7A6EEF964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BF32A9-55DD-B048-F033-F44EE9FE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Fushan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 Technology Vietnam December 2019 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– December 2021)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SMT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0C134-5AEF-FB12-BEC1-84073C48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A16DBB-21B8-CCF8-EC2F-B9EFA16E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E9AF-29AC-2A1D-4B00-F8A0613E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792868"/>
            <a:ext cx="3581117" cy="1502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420420-65E2-1E3F-DAC1-BA66705AA293}"/>
              </a:ext>
            </a:extLst>
          </p:cNvPr>
          <p:cNvSpPr txBox="1"/>
          <p:nvPr/>
        </p:nvSpPr>
        <p:spPr>
          <a:xfrm>
            <a:off x="1509404" y="248509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SMT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CD6A0-679E-B57B-9BCD-8653152BE03B}"/>
              </a:ext>
            </a:extLst>
          </p:cNvPr>
          <p:cNvSpPr txBox="1"/>
          <p:nvPr/>
        </p:nvSpPr>
        <p:spPr>
          <a:xfrm>
            <a:off x="6459297" y="2461706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DFM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6E94E-2E82-2C04-0395-34074132DC54}"/>
              </a:ext>
            </a:extLst>
          </p:cNvPr>
          <p:cNvSpPr txBox="1"/>
          <p:nvPr/>
        </p:nvSpPr>
        <p:spPr>
          <a:xfrm>
            <a:off x="381001" y="4455154"/>
            <a:ext cx="38097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 Make and control program for all SMT machine.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Control quality of all SMT line.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Improve process and quality by build VBA systems.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Make system to control standard of Machine, process.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7F844-1F7A-E5C1-4903-DC53F64B6818}"/>
              </a:ext>
            </a:extLst>
          </p:cNvPr>
          <p:cNvSpPr txBox="1"/>
          <p:nvPr/>
        </p:nvSpPr>
        <p:spPr>
          <a:xfrm>
            <a:off x="4876800" y="4437953"/>
            <a:ext cx="41065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Prepare condition , evaluate new model of product.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Audit Work Instruction, Machine Standard in line, feedback for related issue.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Control defects of SMT line, analysis, investigate issues and make FA report.</a:t>
            </a:r>
            <a:r>
              <a:rPr lang="en-US" sz="1100" dirty="0"/>
              <a:t> 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CA081-7204-76ED-8447-6DE2796C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85" y="2746935"/>
            <a:ext cx="4030016" cy="15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04C1-AA6E-36F3-432A-91CE6410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11E25-1945-8A79-8EC9-C8568DFA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Koh Young Technology Vietnam (January 2022 until now</a:t>
            </a:r>
            <a:r>
              <a:rPr lang="en-US" sz="1800" b="1" dirty="0">
                <a:solidFill>
                  <a:srgbClr val="000000"/>
                </a:solidFill>
                <a:latin typeface="TimesNewRomanPS-BoldMT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Position: Software Quality Assurance Engineer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b="0" i="0" dirty="0">
                <a:effectLst/>
                <a:latin typeface="-apple-system"/>
              </a:rPr>
              <a:t>Key Mission 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400" b="0" i="0" dirty="0">
              <a:effectLst/>
              <a:latin typeface="-apple-system"/>
            </a:endParaRP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5308B-F394-B7D7-46E7-1A226D68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experience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300834-BB01-A36D-BBA5-C22B8163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E4F51-8F39-E90F-B0A0-2DBFC45119F8}"/>
              </a:ext>
            </a:extLst>
          </p:cNvPr>
          <p:cNvSpPr txBox="1"/>
          <p:nvPr/>
        </p:nvSpPr>
        <p:spPr>
          <a:xfrm>
            <a:off x="1509404" y="248509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Manual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AA43F-33D9-BC93-44FC-00015101B5CD}"/>
              </a:ext>
            </a:extLst>
          </p:cNvPr>
          <p:cNvSpPr txBox="1"/>
          <p:nvPr/>
        </p:nvSpPr>
        <p:spPr>
          <a:xfrm>
            <a:off x="6248400" y="2438601"/>
            <a:ext cx="178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Automation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D616B-18B1-AC6C-F271-3EBCD7178C94}"/>
              </a:ext>
            </a:extLst>
          </p:cNvPr>
          <p:cNvSpPr txBox="1"/>
          <p:nvPr/>
        </p:nvSpPr>
        <p:spPr>
          <a:xfrm>
            <a:off x="533401" y="4349956"/>
            <a:ext cx="4038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</a:rPr>
              <a:t>- Build Test Plan, Co-operate with R&amp;D to prevent Customer Software Issue.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Create/Modify manual test cases and related documents for Web and App.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Upload defects of Web, App to Jira system, handover to developers.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dirty="0">
                <a:solidFill>
                  <a:srgbClr val="000000"/>
                </a:solidFill>
              </a:rPr>
              <a:t>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Perform daily smoke tests / regression tests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EB701-66D0-E9E0-A525-5D52F19B94F0}"/>
              </a:ext>
            </a:extLst>
          </p:cNvPr>
          <p:cNvSpPr txBox="1"/>
          <p:nvPr/>
        </p:nvSpPr>
        <p:spPr>
          <a:xfrm>
            <a:off x="4876800" y="4437953"/>
            <a:ext cx="41065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Create Automation Script by C#/ 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Ranorex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for Web (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Ksmart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Web) and App (AOI , SPI , 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RtoS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).</a:t>
            </a:r>
          </a:p>
          <a:p>
            <a:pPr marL="171450" indent="-171450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Apply Python – Selenium for Automation Project of Web (</a:t>
            </a:r>
            <a:r>
              <a:rPr lang="en-US" sz="1100" b="0" i="0" dirty="0" err="1">
                <a:solidFill>
                  <a:srgbClr val="000000"/>
                </a:solidFill>
                <a:effectLst/>
              </a:rPr>
              <a:t>Ksmart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 Web).</a:t>
            </a:r>
            <a:r>
              <a:rPr lang="en-US" sz="1100" dirty="0"/>
              <a:t> </a:t>
            </a:r>
            <a:endParaRPr lang="en-US" sz="11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fr-FR" sz="1100" b="0" i="0" dirty="0">
                <a:solidFill>
                  <a:srgbClr val="000000"/>
                </a:solidFill>
                <a:effectLst/>
              </a:rPr>
              <a:t>Maintenance Automation System (Jenkins System).</a:t>
            </a:r>
            <a:r>
              <a:rPr lang="fr-FR" sz="1100" dirty="0"/>
              <a:t> </a:t>
            </a:r>
            <a:br>
              <a:rPr lang="fr-FR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  <a:p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CD034-30CD-4AF9-5A0D-16BDE9EB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36" y="2749113"/>
            <a:ext cx="2590800" cy="1362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4DCA0-73D1-D7F3-AFBA-DC73D653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66" y="2638979"/>
            <a:ext cx="2992736" cy="15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Short Term Plan :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Have to effort study about domain knowledge ( Automotive testin</a:t>
            </a:r>
            <a:r>
              <a:rPr lang="en-US" sz="1100" dirty="0">
                <a:solidFill>
                  <a:srgbClr val="000000"/>
                </a:solidFill>
              </a:rPr>
              <a:t>g) as soon as possible because domain knowledge is extremely important with testing .</a:t>
            </a:r>
            <a:br>
              <a:rPr lang="en-US" sz="1100" b="0" i="0" dirty="0">
                <a:solidFill>
                  <a:srgbClr val="000000"/>
                </a:solidFill>
                <a:effectLst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Always study from colleagues about job, company’s culture , to become a part of LG’s community.</a:t>
            </a:r>
          </a:p>
          <a:p>
            <a:pPr marL="109728" indent="0">
              <a:buNone/>
            </a:pPr>
            <a:r>
              <a:rPr lang="en-US" sz="11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Try to become expert in manual test field , contribute the good quality for product . No issue feedback from customer .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Can Apply programming (VBA, C# , python) to improve process of testing in near future.</a:t>
            </a:r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r>
              <a:rPr lang="en-US" dirty="0"/>
              <a:t> Long Term Plan: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Have opportunity to work in automation test role.</a:t>
            </a:r>
          </a:p>
          <a:p>
            <a:pPr marL="109728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Can become expert in both of Manual test and Automation test.</a:t>
            </a:r>
          </a:p>
          <a:p>
            <a:pPr marL="109728" indent="0">
              <a:buNone/>
            </a:pPr>
            <a:r>
              <a:rPr lang="en-US" sz="1100" dirty="0">
                <a:solidFill>
                  <a:srgbClr val="000000"/>
                </a:solidFill>
                <a:sym typeface="Wingdings" panose="05000000000000000000" pitchFamily="2" charset="2"/>
              </a:rPr>
              <a:t> Have chance to promotion in our company.</a:t>
            </a:r>
            <a:endParaRPr lang="en-US" dirty="0"/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sz="1100" b="0" i="0" dirty="0">
              <a:solidFill>
                <a:srgbClr val="000000"/>
              </a:solidFill>
              <a:effectLst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after joining LG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109728" indent="0">
              <a:buNone/>
            </a:pPr>
            <a:r>
              <a:rPr lang="en-US" sz="4800" dirty="0"/>
              <a:t>Thank you for listening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8C5-C528-4EDA-8AA6-3F2E7C715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551</Words>
  <Application>Microsoft Office PowerPoint</Application>
  <PresentationFormat>On-screen Show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TimesNewRomanPS-BoldMT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SELF-INTRODUCTION</vt:lpstr>
      <vt:lpstr>Agenda</vt:lpstr>
      <vt:lpstr>Personal information</vt:lpstr>
      <vt:lpstr>Education</vt:lpstr>
      <vt:lpstr>Working experience</vt:lpstr>
      <vt:lpstr>Working experience</vt:lpstr>
      <vt:lpstr>Working experience</vt:lpstr>
      <vt:lpstr>Plan after joining LG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QuangHa</dc:creator>
  <cp:lastModifiedBy>Nguyễn Đức Anh</cp:lastModifiedBy>
  <cp:revision>29</cp:revision>
  <dcterms:created xsi:type="dcterms:W3CDTF">2018-05-09T15:27:21Z</dcterms:created>
  <dcterms:modified xsi:type="dcterms:W3CDTF">2024-12-02T17:41:54Z</dcterms:modified>
</cp:coreProperties>
</file>