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9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84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1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6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03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0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48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77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4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0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032794-8076-460E-A420-0D6C5CA6B84E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3F3D08-A264-43DA-9A04-DF103674A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38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34641" y="241214"/>
            <a:ext cx="5538892" cy="113038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アピールポイント</a:t>
            </a:r>
            <a:r>
              <a:rPr kumimoji="1"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/>
            </a:r>
            <a:br>
              <a:rPr kumimoji="1"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en-US" altLang="ja-JP" sz="1600" dirty="0" smtClean="0">
                <a:latin typeface="Arial Black" panose="020B0A04020102020204" pitchFamily="34" charset="0"/>
              </a:rPr>
              <a:t>Appeal</a:t>
            </a:r>
            <a:r>
              <a:rPr lang="ja-JP" altLang="en-US" sz="1600" dirty="0" smtClean="0">
                <a:latin typeface="Arial Black" panose="020B0A04020102020204" pitchFamily="34" charset="0"/>
              </a:rPr>
              <a:t> </a:t>
            </a:r>
            <a:r>
              <a:rPr lang="en-US" altLang="ja-JP" sz="1600" dirty="0" smtClean="0">
                <a:latin typeface="Arial Black" panose="020B0A04020102020204" pitchFamily="34" charset="0"/>
              </a:rPr>
              <a:t>Point</a:t>
            </a:r>
            <a:endParaRPr kumimoji="1" lang="ja-JP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499" y="1583574"/>
            <a:ext cx="11669827" cy="5000106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ja-JP" altLang="en-US" b="1" dirty="0" smtClean="0">
                <a:latin typeface="+mn-ea"/>
              </a:rPr>
              <a:t>・</a:t>
            </a:r>
            <a:r>
              <a:rPr kumimoji="1" lang="en-US" altLang="ja-JP" b="1" dirty="0" smtClean="0">
                <a:latin typeface="+mn-ea"/>
              </a:rPr>
              <a:t>C++</a:t>
            </a:r>
            <a:r>
              <a:rPr kumimoji="1" lang="ja-JP" altLang="en-US" b="1" dirty="0" smtClean="0">
                <a:latin typeface="+mn-ea"/>
              </a:rPr>
              <a:t>で作る初めてのゲームであり、ゲームオーバー・クリア画面の分岐に成功</a:t>
            </a:r>
            <a:endParaRPr kumimoji="1" lang="en-US" altLang="ja-JP" b="1" dirty="0" smtClean="0">
              <a:latin typeface="+mn-ea"/>
            </a:endParaRPr>
          </a:p>
          <a:p>
            <a:pPr algn="l"/>
            <a:endParaRPr lang="en-US" altLang="ja-JP" b="1" dirty="0">
              <a:latin typeface="+mn-ea"/>
            </a:endParaRPr>
          </a:p>
          <a:p>
            <a:pPr algn="l"/>
            <a:r>
              <a:rPr kumimoji="1" lang="ja-JP" altLang="en-US" b="1" dirty="0" smtClean="0">
                <a:latin typeface="+mn-ea"/>
              </a:rPr>
              <a:t>・何度もやられて敵を倒す方法を見つける「死にゲー」要素を取り入れた</a:t>
            </a:r>
            <a:endParaRPr kumimoji="1" lang="en-US" altLang="ja-JP" b="1" dirty="0" smtClean="0">
              <a:latin typeface="+mn-ea"/>
            </a:endParaRPr>
          </a:p>
          <a:p>
            <a:pPr algn="l"/>
            <a:endParaRPr lang="en-US" altLang="ja-JP" b="1" dirty="0">
              <a:latin typeface="+mn-ea"/>
            </a:endParaRPr>
          </a:p>
          <a:p>
            <a:pPr algn="l"/>
            <a:r>
              <a:rPr kumimoji="1" lang="ja-JP" altLang="en-US" b="1" dirty="0" smtClean="0">
                <a:latin typeface="+mn-ea"/>
              </a:rPr>
              <a:t>・敵の攻撃が当たらない「安全地帯」がある</a:t>
            </a:r>
            <a:endParaRPr kumimoji="1" lang="en-US" altLang="ja-JP" b="1" dirty="0" smtClean="0">
              <a:latin typeface="+mn-ea"/>
            </a:endParaRPr>
          </a:p>
          <a:p>
            <a:pPr algn="l"/>
            <a:endParaRPr lang="en-US" altLang="ja-JP" b="1" dirty="0">
              <a:latin typeface="+mn-ea"/>
            </a:endParaRPr>
          </a:p>
          <a:p>
            <a:pPr algn="l"/>
            <a:r>
              <a:rPr kumimoji="1" lang="ja-JP" altLang="en-US" b="1" dirty="0" smtClean="0">
                <a:latin typeface="+mn-ea"/>
              </a:rPr>
              <a:t>・一面しかない分遊びやすく、ちょっとしたストーリーを記載</a:t>
            </a:r>
            <a:endParaRPr kumimoji="1" lang="en-US" altLang="ja-JP" b="1" dirty="0" smtClean="0">
              <a:latin typeface="+mn-ea"/>
            </a:endParaRPr>
          </a:p>
          <a:p>
            <a:pPr algn="l"/>
            <a:endParaRPr lang="en-US" altLang="ja-JP" b="1" dirty="0">
              <a:latin typeface="+mn-ea"/>
            </a:endParaRPr>
          </a:p>
          <a:p>
            <a:pPr algn="l"/>
            <a:r>
              <a:rPr kumimoji="1" lang="ja-JP" altLang="en-US" b="1" dirty="0" smtClean="0">
                <a:latin typeface="+mn-ea"/>
              </a:rPr>
              <a:t>・操作が少ないので簡単</a:t>
            </a:r>
            <a:endParaRPr kumimoji="1" lang="en-US" altLang="ja-JP" b="1" dirty="0" smtClean="0">
              <a:latin typeface="+mn-ea"/>
            </a:endParaRPr>
          </a:p>
          <a:p>
            <a:pPr algn="l"/>
            <a:endParaRPr lang="en-US" altLang="ja-JP" dirty="0" smtClean="0"/>
          </a:p>
          <a:p>
            <a:pPr algn="l"/>
            <a:r>
              <a:rPr lang="ja-JP" altLang="en-US" b="1" dirty="0" smtClean="0"/>
              <a:t>・タイトル・ルール・リザルト画面を派手目に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0" y="91442"/>
            <a:ext cx="2342947" cy="13842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32" y="5201471"/>
            <a:ext cx="1429958" cy="13822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45" y="1857268"/>
            <a:ext cx="5383740" cy="53837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2" y="1583574"/>
            <a:ext cx="429683" cy="4296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2" y="2469672"/>
            <a:ext cx="429683" cy="4296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6" y="3263525"/>
            <a:ext cx="429683" cy="42968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3" y="4119455"/>
            <a:ext cx="429683" cy="429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2" y="4946958"/>
            <a:ext cx="429683" cy="42968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6" y="5831315"/>
            <a:ext cx="429683" cy="4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41</TotalTime>
  <Words>79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HG創英角ｺﾞｼｯｸUB</vt:lpstr>
      <vt:lpstr>ＭＳ ゴシック</vt:lpstr>
      <vt:lpstr>Arial</vt:lpstr>
      <vt:lpstr>Arial Black</vt:lpstr>
      <vt:lpstr>Century Gothic</vt:lpstr>
      <vt:lpstr>メッシュ</vt:lpstr>
      <vt:lpstr>アピールポイント Appeal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アピールポイント Appeal Point</dc:title>
  <dc:creator>student</dc:creator>
  <cp:lastModifiedBy>student</cp:lastModifiedBy>
  <cp:revision>4</cp:revision>
  <dcterms:created xsi:type="dcterms:W3CDTF">2020-10-19T06:30:15Z</dcterms:created>
  <dcterms:modified xsi:type="dcterms:W3CDTF">2020-10-19T07:12:11Z</dcterms:modified>
</cp:coreProperties>
</file>