
<file path=[Content_Types].xml><?xml version="1.0" encoding="utf-8"?>
<Types xmlns="http://schemas.openxmlformats.org/package/2006/content-types">
  <Default Extension="png" ContentType="image/png"/>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80" r:id="rId6"/>
    <p:sldId id="281" r:id="rId7"/>
    <p:sldId id="260" r:id="rId8"/>
    <p:sldId id="282" r:id="rId9"/>
    <p:sldId id="284" r:id="rId10"/>
    <p:sldId id="283" r:id="rId11"/>
    <p:sldId id="285" r:id="rId12"/>
    <p:sldId id="286" r:id="rId13"/>
    <p:sldId id="287" r:id="rId14"/>
    <p:sldId id="288" r:id="rId15"/>
    <p:sldId id="262" r:id="rId16"/>
  </p:sldIdLst>
  <p:sldSz cx="12192000" cy="6858000"/>
  <p:notesSz cx="6858000" cy="9144000"/>
  <p:embeddedFontLst>
    <p:embeddedFont>
      <p:font typeface="Quicksand"/>
      <p:regular r:id="rId20"/>
    </p:embeddedFont>
    <p:embeddedFont>
      <p:font typeface="DM Sans"/>
      <p:italic r:id="rId21"/>
      <p:boldItalic r:id="rId22"/>
    </p:embeddedFont>
    <p:embeddedFont>
      <p:font typeface="Poppins" panose="00000500000000000000"/>
      <p:regular r:id="rId23"/>
      <p:bold r:id="rId24"/>
      <p:italic r:id="rId25"/>
      <p:boldItalic r:id="rId26"/>
    </p:embeddedFont>
    <p:embeddedFont>
      <p:font typeface="Homemade Apple" panose="0200000000000000000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59"/>
        <p:guide pos="3839"/>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8.fntdata"/><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4" name="Shape 284"/>
        <p:cNvGrpSpPr/>
        <p:nvPr/>
      </p:nvGrpSpPr>
      <p:grpSpPr>
        <a:xfrm>
          <a:off x="0" y="0"/>
          <a:ext cx="0" cy="0"/>
          <a:chOff x="0" y="0"/>
          <a:chExt cx="0" cy="0"/>
        </a:xfrm>
      </p:grpSpPr>
      <p:sp>
        <p:nvSpPr>
          <p:cNvPr id="285" name="Google Shape;285;ga073618e60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a073618e60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0" name="Shape 330"/>
        <p:cNvGrpSpPr/>
        <p:nvPr/>
      </p:nvGrpSpPr>
      <p:grpSpPr>
        <a:xfrm>
          <a:off x="0" y="0"/>
          <a:ext cx="0" cy="0"/>
          <a:chOff x="0" y="0"/>
          <a:chExt cx="0" cy="0"/>
        </a:xfrm>
      </p:grpSpPr>
      <p:sp>
        <p:nvSpPr>
          <p:cNvPr id="331" name="Google Shape;331;ga073618e60_0_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a073618e60_0_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0" name="Shape 330"/>
        <p:cNvGrpSpPr/>
        <p:nvPr/>
      </p:nvGrpSpPr>
      <p:grpSpPr>
        <a:xfrm>
          <a:off x="0" y="0"/>
          <a:ext cx="0" cy="0"/>
          <a:chOff x="0" y="0"/>
          <a:chExt cx="0" cy="0"/>
        </a:xfrm>
      </p:grpSpPr>
      <p:sp>
        <p:nvSpPr>
          <p:cNvPr id="331" name="Google Shape;331;ga073618e60_0_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a073618e60_0_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0" name="Shape 330"/>
        <p:cNvGrpSpPr/>
        <p:nvPr/>
      </p:nvGrpSpPr>
      <p:grpSpPr>
        <a:xfrm>
          <a:off x="0" y="0"/>
          <a:ext cx="0" cy="0"/>
          <a:chOff x="0" y="0"/>
          <a:chExt cx="0" cy="0"/>
        </a:xfrm>
      </p:grpSpPr>
      <p:sp>
        <p:nvSpPr>
          <p:cNvPr id="331" name="Google Shape;331;ga073618e60_0_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a073618e60_0_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9" name="Shape 339"/>
        <p:cNvGrpSpPr/>
        <p:nvPr/>
      </p:nvGrpSpPr>
      <p:grpSpPr>
        <a:xfrm>
          <a:off x="0" y="0"/>
          <a:ext cx="0" cy="0"/>
          <a:chOff x="0" y="0"/>
          <a:chExt cx="0" cy="0"/>
        </a:xfrm>
      </p:grpSpPr>
      <p:sp>
        <p:nvSpPr>
          <p:cNvPr id="340" name="Google Shape;340;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8" name="Shape 298"/>
        <p:cNvGrpSpPr/>
        <p:nvPr/>
      </p:nvGrpSpPr>
      <p:grpSpPr>
        <a:xfrm>
          <a:off x="0" y="0"/>
          <a:ext cx="0" cy="0"/>
          <a:chOff x="0" y="0"/>
          <a:chExt cx="0" cy="0"/>
        </a:xfrm>
      </p:grpSpPr>
      <p:sp>
        <p:nvSpPr>
          <p:cNvPr id="299" name="Google Shape;299;ga073618e60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a073618e60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8" name="Shape 298"/>
        <p:cNvGrpSpPr/>
        <p:nvPr/>
      </p:nvGrpSpPr>
      <p:grpSpPr>
        <a:xfrm>
          <a:off x="0" y="0"/>
          <a:ext cx="0" cy="0"/>
          <a:chOff x="0" y="0"/>
          <a:chExt cx="0" cy="0"/>
        </a:xfrm>
      </p:grpSpPr>
      <p:sp>
        <p:nvSpPr>
          <p:cNvPr id="299" name="Google Shape;299;ga073618e60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a073618e60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8" name="Shape 298"/>
        <p:cNvGrpSpPr/>
        <p:nvPr/>
      </p:nvGrpSpPr>
      <p:grpSpPr>
        <a:xfrm>
          <a:off x="0" y="0"/>
          <a:ext cx="0" cy="0"/>
          <a:chOff x="0" y="0"/>
          <a:chExt cx="0" cy="0"/>
        </a:xfrm>
      </p:grpSpPr>
      <p:sp>
        <p:nvSpPr>
          <p:cNvPr id="299" name="Google Shape;299;ga073618e60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a073618e60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3" name="Shape 323"/>
        <p:cNvGrpSpPr/>
        <p:nvPr/>
      </p:nvGrpSpPr>
      <p:grpSpPr>
        <a:xfrm>
          <a:off x="0" y="0"/>
          <a:ext cx="0" cy="0"/>
          <a:chOff x="0" y="0"/>
          <a:chExt cx="0" cy="0"/>
        </a:xfrm>
      </p:grpSpPr>
      <p:sp>
        <p:nvSpPr>
          <p:cNvPr id="324" name="Google Shape;324;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3" name="Shape 323"/>
        <p:cNvGrpSpPr/>
        <p:nvPr/>
      </p:nvGrpSpPr>
      <p:grpSpPr>
        <a:xfrm>
          <a:off x="0" y="0"/>
          <a:ext cx="0" cy="0"/>
          <a:chOff x="0" y="0"/>
          <a:chExt cx="0" cy="0"/>
        </a:xfrm>
      </p:grpSpPr>
      <p:sp>
        <p:nvSpPr>
          <p:cNvPr id="324" name="Google Shape;324;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3" name="Shape 323"/>
        <p:cNvGrpSpPr/>
        <p:nvPr/>
      </p:nvGrpSpPr>
      <p:grpSpPr>
        <a:xfrm>
          <a:off x="0" y="0"/>
          <a:ext cx="0" cy="0"/>
          <a:chOff x="0" y="0"/>
          <a:chExt cx="0" cy="0"/>
        </a:xfrm>
      </p:grpSpPr>
      <p:sp>
        <p:nvSpPr>
          <p:cNvPr id="324" name="Google Shape;324;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0" name="Shape 330"/>
        <p:cNvGrpSpPr/>
        <p:nvPr/>
      </p:nvGrpSpPr>
      <p:grpSpPr>
        <a:xfrm>
          <a:off x="0" y="0"/>
          <a:ext cx="0" cy="0"/>
          <a:chOff x="0" y="0"/>
          <a:chExt cx="0" cy="0"/>
        </a:xfrm>
      </p:grpSpPr>
      <p:sp>
        <p:nvSpPr>
          <p:cNvPr id="331" name="Google Shape;331;ga073618e60_0_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a073618e60_0_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0" name="Shape 330"/>
        <p:cNvGrpSpPr/>
        <p:nvPr/>
      </p:nvGrpSpPr>
      <p:grpSpPr>
        <a:xfrm>
          <a:off x="0" y="0"/>
          <a:ext cx="0" cy="0"/>
          <a:chOff x="0" y="0"/>
          <a:chExt cx="0" cy="0"/>
        </a:xfrm>
      </p:grpSpPr>
      <p:sp>
        <p:nvSpPr>
          <p:cNvPr id="331" name="Google Shape;331;ga073618e60_0_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a073618e60_0_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hyperlink" Target="https://www.instagram.com/slidesmania/" TargetMode="External"/><Relationship Id="rId8" Type="http://schemas.openxmlformats.org/officeDocument/2006/relationships/image" Target="../media/image3.png"/><Relationship Id="rId7" Type="http://schemas.openxmlformats.org/officeDocument/2006/relationships/hyperlink" Target="https://www.pinterest.com/slidesmania/" TargetMode="External"/><Relationship Id="rId6" Type="http://schemas.openxmlformats.org/officeDocument/2006/relationships/image" Target="../media/image2.png"/><Relationship Id="rId5" Type="http://schemas.openxmlformats.org/officeDocument/2006/relationships/hyperlink" Target="https://twitter.com/SlidesManiaSM/" TargetMode="External"/><Relationship Id="rId4" Type="http://schemas.openxmlformats.org/officeDocument/2006/relationships/image" Target="../media/image1.png"/><Relationship Id="rId3" Type="http://schemas.openxmlformats.org/officeDocument/2006/relationships/hyperlink" Target="https://www.facebook.com/SlidesManiaSM/" TargetMode="External"/><Relationship Id="rId2" Type="http://schemas.openxmlformats.org/officeDocument/2006/relationships/hyperlink" Target="https://slidesmania.com/questions-powerpoint-google-slides/can-i-use-these-templates/" TargetMode="External"/><Relationship Id="rId11" Type="http://schemas.openxmlformats.org/officeDocument/2006/relationships/image" Target="../media/image5.png"/><Relationship Id="rId10"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0" name="Shape 10"/>
        <p:cNvGrpSpPr/>
        <p:nvPr/>
      </p:nvGrpSpPr>
      <p:grpSpPr>
        <a:xfrm>
          <a:off x="0" y="0"/>
          <a:ext cx="0" cy="0"/>
          <a:chOff x="0" y="0"/>
          <a:chExt cx="0" cy="0"/>
        </a:xfrm>
      </p:grpSpPr>
      <p:sp>
        <p:nvSpPr>
          <p:cNvPr id="11" name="Google Shape;11;p2"/>
          <p:cNvSpPr txBox="1"/>
          <p:nvPr>
            <p:ph type="title"/>
          </p:nvPr>
        </p:nvSpPr>
        <p:spPr>
          <a:xfrm>
            <a:off x="442400" y="1993120"/>
            <a:ext cx="11360700" cy="2430900"/>
          </a:xfrm>
          <a:prstGeom prst="rect">
            <a:avLst/>
          </a:prstGeom>
          <a:noFill/>
        </p:spPr>
        <p:txBody>
          <a:bodyPr spcFirstLastPara="1" wrap="square" lIns="121900" tIns="121900" rIns="121900" bIns="121900" anchor="t" anchorCtr="0">
            <a:no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p:txBody>
      </p:sp>
      <p:sp>
        <p:nvSpPr>
          <p:cNvPr id="12" name="Google Shape;12;p2"/>
          <p:cNvSpPr txBox="1"/>
          <p:nvPr>
            <p:ph type="subTitle" idx="1"/>
          </p:nvPr>
        </p:nvSpPr>
        <p:spPr>
          <a:xfrm>
            <a:off x="406050" y="4304650"/>
            <a:ext cx="11379900" cy="7179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1900"/>
              <a:buNone/>
              <a:defRPr/>
            </a:lvl1pPr>
            <a:lvl2pPr lvl="1" algn="ctr">
              <a:spcBef>
                <a:spcPts val="2100"/>
              </a:spcBef>
              <a:spcAft>
                <a:spcPts val="0"/>
              </a:spcAft>
              <a:buSzPts val="1900"/>
              <a:buNone/>
              <a:defRPr/>
            </a:lvl2pPr>
            <a:lvl3pPr lvl="2" algn="ctr">
              <a:spcBef>
                <a:spcPts val="2100"/>
              </a:spcBef>
              <a:spcAft>
                <a:spcPts val="0"/>
              </a:spcAft>
              <a:buSzPts val="1900"/>
              <a:buNone/>
              <a:defRPr/>
            </a:lvl3pPr>
            <a:lvl4pPr lvl="3" algn="ctr">
              <a:spcBef>
                <a:spcPts val="2100"/>
              </a:spcBef>
              <a:spcAft>
                <a:spcPts val="0"/>
              </a:spcAft>
              <a:buSzPts val="1900"/>
              <a:buNone/>
              <a:defRPr/>
            </a:lvl4pPr>
            <a:lvl5pPr lvl="4" algn="ctr">
              <a:spcBef>
                <a:spcPts val="2100"/>
              </a:spcBef>
              <a:spcAft>
                <a:spcPts val="0"/>
              </a:spcAft>
              <a:buSzPts val="1900"/>
              <a:buNone/>
              <a:defRPr/>
            </a:lvl5pPr>
            <a:lvl6pPr lvl="5" algn="ctr">
              <a:spcBef>
                <a:spcPts val="2100"/>
              </a:spcBef>
              <a:spcAft>
                <a:spcPts val="0"/>
              </a:spcAft>
              <a:buSzPts val="1900"/>
              <a:buNone/>
              <a:defRPr/>
            </a:lvl6pPr>
            <a:lvl7pPr lvl="6" algn="ctr">
              <a:spcBef>
                <a:spcPts val="2100"/>
              </a:spcBef>
              <a:spcAft>
                <a:spcPts val="0"/>
              </a:spcAft>
              <a:buSzPts val="1900"/>
              <a:buNone/>
              <a:defRPr/>
            </a:lvl7pPr>
            <a:lvl8pPr lvl="7" algn="ctr">
              <a:spcBef>
                <a:spcPts val="2100"/>
              </a:spcBef>
              <a:spcAft>
                <a:spcPts val="0"/>
              </a:spcAft>
              <a:buSzPts val="1900"/>
              <a:buNone/>
              <a:defRPr/>
            </a:lvl8pPr>
            <a:lvl9pPr lvl="8" algn="ctr">
              <a:spcBef>
                <a:spcPts val="2100"/>
              </a:spcBef>
              <a:spcAft>
                <a:spcPts val="2100"/>
              </a:spcAft>
              <a:buSzPts val="1900"/>
              <a:buNone/>
              <a:defRPr/>
            </a:lvl9pPr>
          </a:lstStyle>
          <a:p/>
        </p:txBody>
      </p:sp>
      <p:sp>
        <p:nvSpPr>
          <p:cNvPr id="13" name="Google Shape;13;p2"/>
          <p:cNvSpPr/>
          <p:nvPr/>
        </p:nvSpPr>
        <p:spPr>
          <a:xfrm>
            <a:off x="-866550" y="-1218350"/>
            <a:ext cx="3309300" cy="33093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325350" y="-677150"/>
            <a:ext cx="2226900" cy="22269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167550" y="-184250"/>
            <a:ext cx="1241100" cy="12411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490950" y="139150"/>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10425150" y="4337800"/>
            <a:ext cx="3055500" cy="3055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8" name="Google Shape;18;p2"/>
          <p:cNvCxnSpPr/>
          <p:nvPr/>
        </p:nvCxnSpPr>
        <p:spPr>
          <a:xfrm>
            <a:off x="10254450" y="399675"/>
            <a:ext cx="1531500" cy="0"/>
          </a:xfrm>
          <a:prstGeom prst="straightConnector1">
            <a:avLst/>
          </a:prstGeom>
          <a:noFill/>
          <a:ln w="114300" cap="rnd" cmpd="sng">
            <a:solidFill>
              <a:schemeClr val="accent4"/>
            </a:solidFill>
            <a:prstDash val="solid"/>
            <a:round/>
            <a:headEnd type="none" w="med" len="med"/>
            <a:tailEnd type="none" w="med" len="med"/>
          </a:ln>
        </p:spPr>
      </p:cxnSp>
      <p:cxnSp>
        <p:nvCxnSpPr>
          <p:cNvPr id="19" name="Google Shape;19;p2"/>
          <p:cNvCxnSpPr/>
          <p:nvPr/>
        </p:nvCxnSpPr>
        <p:spPr>
          <a:xfrm>
            <a:off x="9399250" y="733450"/>
            <a:ext cx="1531500" cy="0"/>
          </a:xfrm>
          <a:prstGeom prst="straightConnector1">
            <a:avLst/>
          </a:prstGeom>
          <a:noFill/>
          <a:ln w="114300" cap="rnd" cmpd="sng">
            <a:solidFill>
              <a:schemeClr val="accent4"/>
            </a:solidFill>
            <a:prstDash val="solid"/>
            <a:round/>
            <a:headEnd type="none" w="med" len="med"/>
            <a:tailEnd type="none" w="med" len="med"/>
          </a:ln>
        </p:spPr>
      </p:cxnSp>
      <p:cxnSp>
        <p:nvCxnSpPr>
          <p:cNvPr id="20" name="Google Shape;20;p2"/>
          <p:cNvCxnSpPr/>
          <p:nvPr/>
        </p:nvCxnSpPr>
        <p:spPr>
          <a:xfrm>
            <a:off x="1346150" y="6000238"/>
            <a:ext cx="1531500" cy="0"/>
          </a:xfrm>
          <a:prstGeom prst="straightConnector1">
            <a:avLst/>
          </a:prstGeom>
          <a:noFill/>
          <a:ln w="114300" cap="rnd" cmpd="sng">
            <a:solidFill>
              <a:schemeClr val="accent4"/>
            </a:solidFill>
            <a:prstDash val="solid"/>
            <a:round/>
            <a:headEnd type="none" w="med" len="med"/>
            <a:tailEnd type="none" w="med" len="med"/>
          </a:ln>
        </p:spPr>
      </p:cxnSp>
      <p:cxnSp>
        <p:nvCxnSpPr>
          <p:cNvPr id="21" name="Google Shape;21;p2"/>
          <p:cNvCxnSpPr/>
          <p:nvPr/>
        </p:nvCxnSpPr>
        <p:spPr>
          <a:xfrm>
            <a:off x="490950" y="6334013"/>
            <a:ext cx="1531500" cy="0"/>
          </a:xfrm>
          <a:prstGeom prst="straightConnector1">
            <a:avLst/>
          </a:prstGeom>
          <a:noFill/>
          <a:ln w="114300" cap="rnd" cmpd="sng">
            <a:solidFill>
              <a:schemeClr val="accent4"/>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25" name="Shape 125"/>
        <p:cNvGrpSpPr/>
        <p:nvPr/>
      </p:nvGrpSpPr>
      <p:grpSpPr>
        <a:xfrm>
          <a:off x="0" y="0"/>
          <a:ext cx="0" cy="0"/>
          <a:chOff x="0" y="0"/>
          <a:chExt cx="0" cy="0"/>
        </a:xfrm>
      </p:grpSpPr>
      <p:grpSp>
        <p:nvGrpSpPr>
          <p:cNvPr id="126" name="Google Shape;126;p11"/>
          <p:cNvGrpSpPr/>
          <p:nvPr/>
        </p:nvGrpSpPr>
        <p:grpSpPr>
          <a:xfrm>
            <a:off x="10377825" y="5396125"/>
            <a:ext cx="2226900" cy="2226900"/>
            <a:chOff x="10377825" y="5396125"/>
            <a:chExt cx="2226900" cy="2226900"/>
          </a:xfrm>
        </p:grpSpPr>
        <p:sp>
          <p:nvSpPr>
            <p:cNvPr id="127" name="Google Shape;127;p11"/>
            <p:cNvSpPr/>
            <p:nvPr/>
          </p:nvSpPr>
          <p:spPr>
            <a:xfrm>
              <a:off x="10377825" y="5396125"/>
              <a:ext cx="2226900" cy="22269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11"/>
            <p:cNvSpPr/>
            <p:nvPr/>
          </p:nvSpPr>
          <p:spPr>
            <a:xfrm>
              <a:off x="10870725" y="5889025"/>
              <a:ext cx="1241100" cy="12411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11"/>
            <p:cNvSpPr/>
            <p:nvPr/>
          </p:nvSpPr>
          <p:spPr>
            <a:xfrm>
              <a:off x="11194125" y="6212425"/>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 name="Google Shape;130;p11"/>
          <p:cNvGrpSpPr/>
          <p:nvPr/>
        </p:nvGrpSpPr>
        <p:grpSpPr>
          <a:xfrm>
            <a:off x="314250" y="6206588"/>
            <a:ext cx="2386700" cy="333775"/>
            <a:chOff x="392975" y="6230575"/>
            <a:chExt cx="2386700" cy="333775"/>
          </a:xfrm>
        </p:grpSpPr>
        <p:cxnSp>
          <p:nvCxnSpPr>
            <p:cNvPr id="131" name="Google Shape;131;p11"/>
            <p:cNvCxnSpPr/>
            <p:nvPr/>
          </p:nvCxnSpPr>
          <p:spPr>
            <a:xfrm>
              <a:off x="1248175" y="6230575"/>
              <a:ext cx="1531500" cy="0"/>
            </a:xfrm>
            <a:prstGeom prst="straightConnector1">
              <a:avLst/>
            </a:prstGeom>
            <a:noFill/>
            <a:ln w="114300" cap="rnd" cmpd="sng">
              <a:solidFill>
                <a:schemeClr val="accent4"/>
              </a:solidFill>
              <a:prstDash val="solid"/>
              <a:round/>
              <a:headEnd type="none" w="med" len="med"/>
              <a:tailEnd type="none" w="med" len="med"/>
            </a:ln>
          </p:spPr>
        </p:cxnSp>
        <p:cxnSp>
          <p:nvCxnSpPr>
            <p:cNvPr id="132" name="Google Shape;132;p11"/>
            <p:cNvCxnSpPr/>
            <p:nvPr/>
          </p:nvCxnSpPr>
          <p:spPr>
            <a:xfrm>
              <a:off x="392975" y="6564350"/>
              <a:ext cx="1531500" cy="0"/>
            </a:xfrm>
            <a:prstGeom prst="straightConnector1">
              <a:avLst/>
            </a:prstGeom>
            <a:noFill/>
            <a:ln w="114300" cap="rnd" cmpd="sng">
              <a:solidFill>
                <a:schemeClr val="accent4"/>
              </a:solidFill>
              <a:prstDash val="solid"/>
              <a:round/>
              <a:headEnd type="none" w="med" len="med"/>
              <a:tailEnd type="none" w="med" len="med"/>
            </a:ln>
          </p:spPr>
        </p:cxnSp>
      </p:grpSp>
      <p:sp>
        <p:nvSpPr>
          <p:cNvPr id="133" name="Google Shape;133;p11"/>
          <p:cNvSpPr txBox="1"/>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p:txBody>
      </p:sp>
      <p:sp>
        <p:nvSpPr>
          <p:cNvPr id="134" name="Google Shape;134;p11"/>
          <p:cNvSpPr txBox="1"/>
          <p:nvPr>
            <p:ph type="subTitle" idx="2"/>
          </p:nvPr>
        </p:nvSpPr>
        <p:spPr>
          <a:xfrm>
            <a:off x="1217558" y="310036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p:txBody>
      </p:sp>
      <p:sp>
        <p:nvSpPr>
          <p:cNvPr id="135" name="Google Shape;135;p11"/>
          <p:cNvSpPr txBox="1"/>
          <p:nvPr>
            <p:ph type="subTitle" idx="3"/>
          </p:nvPr>
        </p:nvSpPr>
        <p:spPr>
          <a:xfrm>
            <a:off x="1217558" y="440045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p:txBody>
      </p:sp>
      <p:sp>
        <p:nvSpPr>
          <p:cNvPr id="136" name="Google Shape;136;p11"/>
          <p:cNvSpPr txBox="1"/>
          <p:nvPr>
            <p:ph type="title"/>
          </p:nvPr>
        </p:nvSpPr>
        <p:spPr>
          <a:xfrm>
            <a:off x="1217550" y="663663"/>
            <a:ext cx="97551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37" name="Google Shape;137;p11"/>
          <p:cNvSpPr txBox="1"/>
          <p:nvPr>
            <p:ph type="body" idx="4"/>
          </p:nvPr>
        </p:nvSpPr>
        <p:spPr>
          <a:xfrm>
            <a:off x="1217550" y="2238218"/>
            <a:ext cx="97551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p:txBody>
      </p:sp>
      <p:sp>
        <p:nvSpPr>
          <p:cNvPr id="138" name="Google Shape;138;p11"/>
          <p:cNvSpPr txBox="1"/>
          <p:nvPr>
            <p:ph type="body" idx="5"/>
          </p:nvPr>
        </p:nvSpPr>
        <p:spPr>
          <a:xfrm>
            <a:off x="1217550" y="3526878"/>
            <a:ext cx="97551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p:txBody>
      </p:sp>
      <p:sp>
        <p:nvSpPr>
          <p:cNvPr id="139" name="Google Shape;139;p11"/>
          <p:cNvSpPr txBox="1"/>
          <p:nvPr>
            <p:ph type="body" idx="6"/>
          </p:nvPr>
        </p:nvSpPr>
        <p:spPr>
          <a:xfrm>
            <a:off x="1217550" y="4813738"/>
            <a:ext cx="97569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40" name="Shape 140"/>
        <p:cNvGrpSpPr/>
        <p:nvPr/>
      </p:nvGrpSpPr>
      <p:grpSpPr>
        <a:xfrm>
          <a:off x="0" y="0"/>
          <a:ext cx="0" cy="0"/>
          <a:chOff x="0" y="0"/>
          <a:chExt cx="0" cy="0"/>
        </a:xfrm>
      </p:grpSpPr>
      <p:sp>
        <p:nvSpPr>
          <p:cNvPr id="141" name="Google Shape;141;p12"/>
          <p:cNvSpPr txBox="1"/>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142" name="Google Shape;142;p12"/>
          <p:cNvSpPr txBox="1"/>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143" name="Google Shape;143;p12"/>
          <p:cNvSpPr txBox="1"/>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144" name="Google Shape;144;p12"/>
          <p:cNvSpPr txBox="1"/>
          <p:nvPr>
            <p:ph type="title"/>
          </p:nvPr>
        </p:nvSpPr>
        <p:spPr>
          <a:xfrm>
            <a:off x="1189050" y="6695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45" name="Google Shape;145;p12"/>
          <p:cNvSpPr txBox="1"/>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146" name="Google Shape;146;p12"/>
          <p:cNvSpPr txBox="1"/>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147" name="Google Shape;147;p12"/>
          <p:cNvSpPr txBox="1"/>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grpSp>
        <p:nvGrpSpPr>
          <p:cNvPr id="148" name="Google Shape;148;p12"/>
          <p:cNvGrpSpPr/>
          <p:nvPr/>
        </p:nvGrpSpPr>
        <p:grpSpPr>
          <a:xfrm>
            <a:off x="10530225" y="5700925"/>
            <a:ext cx="2226900" cy="2226900"/>
            <a:chOff x="10377825" y="5396125"/>
            <a:chExt cx="2226900" cy="2226900"/>
          </a:xfrm>
        </p:grpSpPr>
        <p:sp>
          <p:nvSpPr>
            <p:cNvPr id="149" name="Google Shape;149;p12"/>
            <p:cNvSpPr/>
            <p:nvPr/>
          </p:nvSpPr>
          <p:spPr>
            <a:xfrm>
              <a:off x="10377825" y="5396125"/>
              <a:ext cx="2226900" cy="22269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2"/>
            <p:cNvSpPr/>
            <p:nvPr/>
          </p:nvSpPr>
          <p:spPr>
            <a:xfrm>
              <a:off x="10870725" y="5889025"/>
              <a:ext cx="1241100" cy="12411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2"/>
            <p:cNvSpPr/>
            <p:nvPr/>
          </p:nvSpPr>
          <p:spPr>
            <a:xfrm>
              <a:off x="11194125" y="6212425"/>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 name="Google Shape;152;p12"/>
          <p:cNvGrpSpPr/>
          <p:nvPr/>
        </p:nvGrpSpPr>
        <p:grpSpPr>
          <a:xfrm>
            <a:off x="314250" y="6206588"/>
            <a:ext cx="2386700" cy="333775"/>
            <a:chOff x="392975" y="6230575"/>
            <a:chExt cx="2386700" cy="333775"/>
          </a:xfrm>
        </p:grpSpPr>
        <p:cxnSp>
          <p:nvCxnSpPr>
            <p:cNvPr id="153" name="Google Shape;153;p12"/>
            <p:cNvCxnSpPr/>
            <p:nvPr/>
          </p:nvCxnSpPr>
          <p:spPr>
            <a:xfrm>
              <a:off x="1248175" y="6230575"/>
              <a:ext cx="1531500" cy="0"/>
            </a:xfrm>
            <a:prstGeom prst="straightConnector1">
              <a:avLst/>
            </a:prstGeom>
            <a:noFill/>
            <a:ln w="114300" cap="rnd" cmpd="sng">
              <a:solidFill>
                <a:schemeClr val="accent4"/>
              </a:solidFill>
              <a:prstDash val="solid"/>
              <a:round/>
              <a:headEnd type="none" w="med" len="med"/>
              <a:tailEnd type="none" w="med" len="med"/>
            </a:ln>
          </p:spPr>
        </p:cxnSp>
        <p:cxnSp>
          <p:nvCxnSpPr>
            <p:cNvPr id="154" name="Google Shape;154;p12"/>
            <p:cNvCxnSpPr/>
            <p:nvPr/>
          </p:nvCxnSpPr>
          <p:spPr>
            <a:xfrm>
              <a:off x="392975" y="6564350"/>
              <a:ext cx="1531500" cy="0"/>
            </a:xfrm>
            <a:prstGeom prst="straightConnector1">
              <a:avLst/>
            </a:prstGeom>
            <a:noFill/>
            <a:ln w="114300" cap="rnd" cmpd="sng">
              <a:solidFill>
                <a:schemeClr val="accent4"/>
              </a:solidFill>
              <a:prstDash val="solid"/>
              <a:round/>
              <a:headEnd type="none" w="med" len="med"/>
              <a:tailEnd type="none" w="med" len="med"/>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55" name="Shape 155"/>
        <p:cNvGrpSpPr/>
        <p:nvPr/>
      </p:nvGrpSpPr>
      <p:grpSpPr>
        <a:xfrm>
          <a:off x="0" y="0"/>
          <a:ext cx="0" cy="0"/>
          <a:chOff x="0" y="0"/>
          <a:chExt cx="0" cy="0"/>
        </a:xfrm>
      </p:grpSpPr>
      <p:sp>
        <p:nvSpPr>
          <p:cNvPr id="156" name="Google Shape;156;p13"/>
          <p:cNvSpPr txBox="1"/>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p:txBody>
      </p:sp>
      <p:sp>
        <p:nvSpPr>
          <p:cNvPr id="157" name="Google Shape;157;p13"/>
          <p:cNvSpPr txBox="1"/>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158" name="Shape 158"/>
        <p:cNvGrpSpPr/>
        <p:nvPr/>
      </p:nvGrpSpPr>
      <p:grpSpPr>
        <a:xfrm>
          <a:off x="0" y="0"/>
          <a:ext cx="0" cy="0"/>
          <a:chOff x="0" y="0"/>
          <a:chExt cx="0" cy="0"/>
        </a:xfrm>
      </p:grpSpPr>
      <p:sp>
        <p:nvSpPr>
          <p:cNvPr id="159" name="Google Shape;159;p14"/>
          <p:cNvSpPr txBox="1"/>
          <p:nvPr>
            <p:ph type="title" hasCustomPrompt="1"/>
          </p:nvPr>
        </p:nvSpPr>
        <p:spPr>
          <a:xfrm>
            <a:off x="715025"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60" name="Google Shape;160;p14"/>
          <p:cNvSpPr txBox="1"/>
          <p:nvPr>
            <p:ph type="title" idx="2"/>
          </p:nvPr>
        </p:nvSpPr>
        <p:spPr>
          <a:xfrm>
            <a:off x="715025" y="8981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2pPr>
            <a:lvl3pPr lvl="2"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3pPr>
            <a:lvl4pPr lvl="3"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4pPr>
            <a:lvl5pPr lvl="4"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5pPr>
            <a:lvl6pPr lvl="5"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6pPr>
            <a:lvl7pPr lvl="6"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7pPr>
            <a:lvl8pPr lvl="7"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8pPr>
            <a:lvl9pPr lvl="8"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9pPr>
          </a:lstStyle>
          <a:p/>
        </p:txBody>
      </p:sp>
      <p:sp>
        <p:nvSpPr>
          <p:cNvPr id="161" name="Google Shape;161;p14"/>
          <p:cNvSpPr txBox="1"/>
          <p:nvPr>
            <p:ph type="title" idx="3" hasCustomPrompt="1"/>
          </p:nvPr>
        </p:nvSpPr>
        <p:spPr>
          <a:xfrm>
            <a:off x="4516336"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62" name="Google Shape;162;p14"/>
          <p:cNvSpPr txBox="1"/>
          <p:nvPr>
            <p:ph type="title" idx="4" hasCustomPrompt="1"/>
          </p:nvPr>
        </p:nvSpPr>
        <p:spPr>
          <a:xfrm>
            <a:off x="8481454"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63" name="Google Shape;163;p14"/>
          <p:cNvSpPr txBox="1"/>
          <p:nvPr>
            <p:ph type="body" idx="1"/>
          </p:nvPr>
        </p:nvSpPr>
        <p:spPr>
          <a:xfrm>
            <a:off x="8481446" y="36197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p:txBody>
      </p:sp>
      <p:sp>
        <p:nvSpPr>
          <p:cNvPr id="164" name="Google Shape;164;p14"/>
          <p:cNvSpPr txBox="1"/>
          <p:nvPr>
            <p:ph type="body" idx="5"/>
          </p:nvPr>
        </p:nvSpPr>
        <p:spPr>
          <a:xfrm>
            <a:off x="451634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p:txBody>
      </p:sp>
      <p:sp>
        <p:nvSpPr>
          <p:cNvPr id="165" name="Google Shape;165;p14"/>
          <p:cNvSpPr txBox="1"/>
          <p:nvPr>
            <p:ph type="body" idx="6"/>
          </p:nvPr>
        </p:nvSpPr>
        <p:spPr>
          <a:xfrm>
            <a:off x="71502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p:txBody>
      </p:sp>
      <p:grpSp>
        <p:nvGrpSpPr>
          <p:cNvPr id="166" name="Google Shape;166;p14"/>
          <p:cNvGrpSpPr/>
          <p:nvPr/>
        </p:nvGrpSpPr>
        <p:grpSpPr>
          <a:xfrm>
            <a:off x="392975" y="6230575"/>
            <a:ext cx="2386700" cy="333775"/>
            <a:chOff x="392975" y="6230575"/>
            <a:chExt cx="2386700" cy="333775"/>
          </a:xfrm>
        </p:grpSpPr>
        <p:cxnSp>
          <p:nvCxnSpPr>
            <p:cNvPr id="167" name="Google Shape;167;p14"/>
            <p:cNvCxnSpPr/>
            <p:nvPr/>
          </p:nvCxnSpPr>
          <p:spPr>
            <a:xfrm>
              <a:off x="1248175" y="6230575"/>
              <a:ext cx="1531500" cy="0"/>
            </a:xfrm>
            <a:prstGeom prst="straightConnector1">
              <a:avLst/>
            </a:prstGeom>
            <a:noFill/>
            <a:ln w="114300" cap="rnd" cmpd="sng">
              <a:solidFill>
                <a:schemeClr val="accent4"/>
              </a:solidFill>
              <a:prstDash val="solid"/>
              <a:round/>
              <a:headEnd type="none" w="med" len="med"/>
              <a:tailEnd type="none" w="med" len="med"/>
            </a:ln>
          </p:spPr>
        </p:cxnSp>
        <p:cxnSp>
          <p:nvCxnSpPr>
            <p:cNvPr id="168" name="Google Shape;168;p14"/>
            <p:cNvCxnSpPr/>
            <p:nvPr/>
          </p:nvCxnSpPr>
          <p:spPr>
            <a:xfrm>
              <a:off x="392975" y="6564350"/>
              <a:ext cx="1531500" cy="0"/>
            </a:xfrm>
            <a:prstGeom prst="straightConnector1">
              <a:avLst/>
            </a:prstGeom>
            <a:noFill/>
            <a:ln w="114300" cap="rnd" cmpd="sng">
              <a:solidFill>
                <a:schemeClr val="accent4"/>
              </a:solidFill>
              <a:prstDash val="solid"/>
              <a:round/>
              <a:headEnd type="none" w="med" len="med"/>
              <a:tailEnd type="none" w="med" len="med"/>
            </a:ln>
          </p:spPr>
        </p:cxnSp>
      </p:grpSp>
      <p:grpSp>
        <p:nvGrpSpPr>
          <p:cNvPr id="169" name="Google Shape;169;p14"/>
          <p:cNvGrpSpPr/>
          <p:nvPr/>
        </p:nvGrpSpPr>
        <p:grpSpPr>
          <a:xfrm>
            <a:off x="10530225" y="5700925"/>
            <a:ext cx="2226900" cy="2226900"/>
            <a:chOff x="10377825" y="5396125"/>
            <a:chExt cx="2226900" cy="2226900"/>
          </a:xfrm>
        </p:grpSpPr>
        <p:sp>
          <p:nvSpPr>
            <p:cNvPr id="170" name="Google Shape;170;p14"/>
            <p:cNvSpPr/>
            <p:nvPr/>
          </p:nvSpPr>
          <p:spPr>
            <a:xfrm>
              <a:off x="10377825" y="5396125"/>
              <a:ext cx="2226900" cy="22269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14"/>
            <p:cNvSpPr/>
            <p:nvPr/>
          </p:nvSpPr>
          <p:spPr>
            <a:xfrm>
              <a:off x="10870725" y="5889025"/>
              <a:ext cx="1241100" cy="12411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4"/>
            <p:cNvSpPr/>
            <p:nvPr/>
          </p:nvSpPr>
          <p:spPr>
            <a:xfrm>
              <a:off x="11194125" y="6212425"/>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73" name="Shape 173"/>
        <p:cNvGrpSpPr/>
        <p:nvPr/>
      </p:nvGrpSpPr>
      <p:grpSpPr>
        <a:xfrm>
          <a:off x="0" y="0"/>
          <a:ext cx="0" cy="0"/>
          <a:chOff x="0" y="0"/>
          <a:chExt cx="0" cy="0"/>
        </a:xfrm>
      </p:grpSpPr>
      <p:sp>
        <p:nvSpPr>
          <p:cNvPr id="174" name="Google Shape;174;p15"/>
          <p:cNvSpPr txBox="1"/>
          <p:nvPr>
            <p:ph type="subTitle" idx="1"/>
          </p:nvPr>
        </p:nvSpPr>
        <p:spPr>
          <a:xfrm>
            <a:off x="720400" y="216360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175" name="Google Shape;175;p15"/>
          <p:cNvSpPr txBox="1"/>
          <p:nvPr>
            <p:ph type="subTitle" idx="2"/>
          </p:nvPr>
        </p:nvSpPr>
        <p:spPr>
          <a:xfrm>
            <a:off x="720400"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176" name="Google Shape;176;p15"/>
          <p:cNvSpPr txBox="1"/>
          <p:nvPr>
            <p:ph type="subTitle" idx="3"/>
          </p:nvPr>
        </p:nvSpPr>
        <p:spPr>
          <a:xfrm>
            <a:off x="8381787" y="21729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177" name="Google Shape;177;p15"/>
          <p:cNvSpPr txBox="1"/>
          <p:nvPr>
            <p:ph type="subTitle" idx="4"/>
          </p:nvPr>
        </p:nvSpPr>
        <p:spPr>
          <a:xfrm>
            <a:off x="4571787" y="218095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178" name="Google Shape;178;p15"/>
          <p:cNvSpPr txBox="1"/>
          <p:nvPr>
            <p:ph type="subTitle" idx="5"/>
          </p:nvPr>
        </p:nvSpPr>
        <p:spPr>
          <a:xfrm>
            <a:off x="4571787"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179" name="Google Shape;179;p15"/>
          <p:cNvSpPr txBox="1"/>
          <p:nvPr>
            <p:ph type="subTitle" idx="6"/>
          </p:nvPr>
        </p:nvSpPr>
        <p:spPr>
          <a:xfrm>
            <a:off x="8381787" y="40017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180" name="Google Shape;180;p15"/>
          <p:cNvSpPr txBox="1"/>
          <p:nvPr>
            <p:ph type="title"/>
          </p:nvPr>
        </p:nvSpPr>
        <p:spPr>
          <a:xfrm>
            <a:off x="720400" y="898175"/>
            <a:ext cx="1091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81" name="Google Shape;181;p15"/>
          <p:cNvSpPr txBox="1"/>
          <p:nvPr>
            <p:ph type="body" idx="7"/>
          </p:nvPr>
        </p:nvSpPr>
        <p:spPr>
          <a:xfrm>
            <a:off x="4571787" y="2589800"/>
            <a:ext cx="32505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p:txBody>
      </p:sp>
      <p:sp>
        <p:nvSpPr>
          <p:cNvPr id="182" name="Google Shape;182;p15"/>
          <p:cNvSpPr txBox="1"/>
          <p:nvPr>
            <p:ph type="body" idx="8"/>
          </p:nvPr>
        </p:nvSpPr>
        <p:spPr>
          <a:xfrm>
            <a:off x="838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183" name="Google Shape;183;p15"/>
          <p:cNvSpPr txBox="1"/>
          <p:nvPr>
            <p:ph type="body" idx="9"/>
          </p:nvPr>
        </p:nvSpPr>
        <p:spPr>
          <a:xfrm>
            <a:off x="457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184" name="Google Shape;184;p15"/>
          <p:cNvSpPr txBox="1"/>
          <p:nvPr>
            <p:ph type="body" idx="13"/>
          </p:nvPr>
        </p:nvSpPr>
        <p:spPr>
          <a:xfrm>
            <a:off x="720400"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185" name="Google Shape;185;p15"/>
          <p:cNvSpPr txBox="1"/>
          <p:nvPr>
            <p:ph type="body" idx="14"/>
          </p:nvPr>
        </p:nvSpPr>
        <p:spPr>
          <a:xfrm>
            <a:off x="8381787"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186" name="Google Shape;186;p15"/>
          <p:cNvSpPr txBox="1"/>
          <p:nvPr>
            <p:ph type="body" idx="15"/>
          </p:nvPr>
        </p:nvSpPr>
        <p:spPr>
          <a:xfrm>
            <a:off x="720400"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grpSp>
        <p:nvGrpSpPr>
          <p:cNvPr id="187" name="Google Shape;187;p15"/>
          <p:cNvGrpSpPr/>
          <p:nvPr/>
        </p:nvGrpSpPr>
        <p:grpSpPr>
          <a:xfrm flipH="1">
            <a:off x="9579475" y="6247400"/>
            <a:ext cx="2386700" cy="333775"/>
            <a:chOff x="392975" y="6230575"/>
            <a:chExt cx="2386700" cy="333775"/>
          </a:xfrm>
        </p:grpSpPr>
        <p:cxnSp>
          <p:nvCxnSpPr>
            <p:cNvPr id="188" name="Google Shape;188;p15"/>
            <p:cNvCxnSpPr/>
            <p:nvPr/>
          </p:nvCxnSpPr>
          <p:spPr>
            <a:xfrm>
              <a:off x="1248175" y="6230575"/>
              <a:ext cx="1531500" cy="0"/>
            </a:xfrm>
            <a:prstGeom prst="straightConnector1">
              <a:avLst/>
            </a:prstGeom>
            <a:noFill/>
            <a:ln w="114300" cap="rnd" cmpd="sng">
              <a:solidFill>
                <a:schemeClr val="accent4"/>
              </a:solidFill>
              <a:prstDash val="solid"/>
              <a:round/>
              <a:headEnd type="none" w="med" len="med"/>
              <a:tailEnd type="none" w="med" len="med"/>
            </a:ln>
          </p:spPr>
        </p:cxnSp>
        <p:cxnSp>
          <p:nvCxnSpPr>
            <p:cNvPr id="189" name="Google Shape;189;p15"/>
            <p:cNvCxnSpPr/>
            <p:nvPr/>
          </p:nvCxnSpPr>
          <p:spPr>
            <a:xfrm>
              <a:off x="392975" y="6564350"/>
              <a:ext cx="1531500" cy="0"/>
            </a:xfrm>
            <a:prstGeom prst="straightConnector1">
              <a:avLst/>
            </a:prstGeom>
            <a:noFill/>
            <a:ln w="114300" cap="rnd" cmpd="sng">
              <a:solidFill>
                <a:schemeClr val="accent4"/>
              </a:solidFill>
              <a:prstDash val="solid"/>
              <a:round/>
              <a:headEnd type="none" w="med" len="med"/>
              <a:tailEnd type="none" w="med" len="med"/>
            </a:ln>
          </p:spPr>
        </p:cxnSp>
      </p:grpSp>
      <p:grpSp>
        <p:nvGrpSpPr>
          <p:cNvPr id="190" name="Google Shape;190;p15"/>
          <p:cNvGrpSpPr/>
          <p:nvPr/>
        </p:nvGrpSpPr>
        <p:grpSpPr>
          <a:xfrm flipH="1">
            <a:off x="-292825" y="5624725"/>
            <a:ext cx="2226900" cy="2226900"/>
            <a:chOff x="10377825" y="5396125"/>
            <a:chExt cx="2226900" cy="2226900"/>
          </a:xfrm>
        </p:grpSpPr>
        <p:sp>
          <p:nvSpPr>
            <p:cNvPr id="191" name="Google Shape;191;p15"/>
            <p:cNvSpPr/>
            <p:nvPr/>
          </p:nvSpPr>
          <p:spPr>
            <a:xfrm>
              <a:off x="10377825" y="5396125"/>
              <a:ext cx="2226900" cy="22269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5"/>
            <p:cNvSpPr/>
            <p:nvPr/>
          </p:nvSpPr>
          <p:spPr>
            <a:xfrm>
              <a:off x="10870725" y="5889025"/>
              <a:ext cx="1241100" cy="12411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5"/>
            <p:cNvSpPr/>
            <p:nvPr/>
          </p:nvSpPr>
          <p:spPr>
            <a:xfrm>
              <a:off x="11194125" y="6212425"/>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194" name="Shape 194"/>
        <p:cNvGrpSpPr/>
        <p:nvPr/>
      </p:nvGrpSpPr>
      <p:grpSpPr>
        <a:xfrm>
          <a:off x="0" y="0"/>
          <a:ext cx="0" cy="0"/>
          <a:chOff x="0" y="0"/>
          <a:chExt cx="0" cy="0"/>
        </a:xfrm>
      </p:grpSpPr>
      <p:sp>
        <p:nvSpPr>
          <p:cNvPr id="195" name="Google Shape;195;p16"/>
          <p:cNvSpPr txBox="1"/>
          <p:nvPr>
            <p:ph type="subTitle" idx="1"/>
          </p:nvPr>
        </p:nvSpPr>
        <p:spPr>
          <a:xfrm>
            <a:off x="8378500" y="1882375"/>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p:txBody>
      </p:sp>
      <p:sp>
        <p:nvSpPr>
          <p:cNvPr id="196" name="Google Shape;196;p16"/>
          <p:cNvSpPr txBox="1"/>
          <p:nvPr>
            <p:ph type="subTitle" idx="2"/>
          </p:nvPr>
        </p:nvSpPr>
        <p:spPr>
          <a:xfrm>
            <a:off x="8378500" y="4102757"/>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p:txBody>
      </p:sp>
      <p:sp>
        <p:nvSpPr>
          <p:cNvPr id="197" name="Google Shape;197;p16"/>
          <p:cNvSpPr txBox="1"/>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98" name="Google Shape;198;p16"/>
          <p:cNvSpPr txBox="1"/>
          <p:nvPr>
            <p:ph type="body" idx="3"/>
          </p:nvPr>
        </p:nvSpPr>
        <p:spPr>
          <a:xfrm>
            <a:off x="8378500" y="2318375"/>
            <a:ext cx="33978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p:txBody>
      </p:sp>
      <p:sp>
        <p:nvSpPr>
          <p:cNvPr id="199" name="Google Shape;199;p16"/>
          <p:cNvSpPr txBox="1"/>
          <p:nvPr>
            <p:ph type="body" idx="4"/>
          </p:nvPr>
        </p:nvSpPr>
        <p:spPr>
          <a:xfrm>
            <a:off x="8378500" y="4506700"/>
            <a:ext cx="33978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p:txBody>
      </p:sp>
      <p:grpSp>
        <p:nvGrpSpPr>
          <p:cNvPr id="200" name="Google Shape;200;p16"/>
          <p:cNvGrpSpPr/>
          <p:nvPr/>
        </p:nvGrpSpPr>
        <p:grpSpPr>
          <a:xfrm flipH="1">
            <a:off x="9579475" y="6247400"/>
            <a:ext cx="2386700" cy="333775"/>
            <a:chOff x="392975" y="6230575"/>
            <a:chExt cx="2386700" cy="333775"/>
          </a:xfrm>
        </p:grpSpPr>
        <p:cxnSp>
          <p:nvCxnSpPr>
            <p:cNvPr id="201" name="Google Shape;201;p16"/>
            <p:cNvCxnSpPr/>
            <p:nvPr/>
          </p:nvCxnSpPr>
          <p:spPr>
            <a:xfrm>
              <a:off x="1248175" y="6230575"/>
              <a:ext cx="1531500" cy="0"/>
            </a:xfrm>
            <a:prstGeom prst="straightConnector1">
              <a:avLst/>
            </a:prstGeom>
            <a:noFill/>
            <a:ln w="114300" cap="rnd" cmpd="sng">
              <a:solidFill>
                <a:schemeClr val="accent4"/>
              </a:solidFill>
              <a:prstDash val="solid"/>
              <a:round/>
              <a:headEnd type="none" w="med" len="med"/>
              <a:tailEnd type="none" w="med" len="med"/>
            </a:ln>
          </p:spPr>
        </p:cxnSp>
        <p:cxnSp>
          <p:nvCxnSpPr>
            <p:cNvPr id="202" name="Google Shape;202;p16"/>
            <p:cNvCxnSpPr/>
            <p:nvPr/>
          </p:nvCxnSpPr>
          <p:spPr>
            <a:xfrm>
              <a:off x="392975" y="6564350"/>
              <a:ext cx="1531500" cy="0"/>
            </a:xfrm>
            <a:prstGeom prst="straightConnector1">
              <a:avLst/>
            </a:prstGeom>
            <a:noFill/>
            <a:ln w="114300" cap="rnd" cmpd="sng">
              <a:solidFill>
                <a:schemeClr val="accent4"/>
              </a:solidFill>
              <a:prstDash val="solid"/>
              <a:round/>
              <a:headEnd type="none" w="med" len="med"/>
              <a:tailEnd type="none" w="med" len="med"/>
            </a:ln>
          </p:spPr>
        </p:cxnSp>
      </p:grpSp>
      <p:grpSp>
        <p:nvGrpSpPr>
          <p:cNvPr id="203" name="Google Shape;203;p16"/>
          <p:cNvGrpSpPr/>
          <p:nvPr/>
        </p:nvGrpSpPr>
        <p:grpSpPr>
          <a:xfrm flipH="1">
            <a:off x="-292825" y="5624725"/>
            <a:ext cx="2226900" cy="2226900"/>
            <a:chOff x="10377825" y="5396125"/>
            <a:chExt cx="2226900" cy="2226900"/>
          </a:xfrm>
        </p:grpSpPr>
        <p:sp>
          <p:nvSpPr>
            <p:cNvPr id="204" name="Google Shape;204;p16"/>
            <p:cNvSpPr/>
            <p:nvPr/>
          </p:nvSpPr>
          <p:spPr>
            <a:xfrm>
              <a:off x="10377825" y="5396125"/>
              <a:ext cx="2226900" cy="22269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6"/>
            <p:cNvSpPr/>
            <p:nvPr/>
          </p:nvSpPr>
          <p:spPr>
            <a:xfrm>
              <a:off x="10870725" y="5889025"/>
              <a:ext cx="1241100" cy="12411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6"/>
            <p:cNvSpPr/>
            <p:nvPr/>
          </p:nvSpPr>
          <p:spPr>
            <a:xfrm>
              <a:off x="11194125" y="6212425"/>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207" name="Shape 207"/>
        <p:cNvGrpSpPr/>
        <p:nvPr/>
      </p:nvGrpSpPr>
      <p:grpSpPr>
        <a:xfrm>
          <a:off x="0" y="0"/>
          <a:ext cx="0" cy="0"/>
          <a:chOff x="0" y="0"/>
          <a:chExt cx="0" cy="0"/>
        </a:xfrm>
      </p:grpSpPr>
      <p:sp>
        <p:nvSpPr>
          <p:cNvPr id="208" name="Google Shape;208;p17"/>
          <p:cNvSpPr txBox="1"/>
          <p:nvPr>
            <p:ph type="subTitle" idx="1"/>
          </p:nvPr>
        </p:nvSpPr>
        <p:spPr>
          <a:xfrm>
            <a:off x="415600"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209" name="Google Shape;209;p17"/>
          <p:cNvSpPr txBox="1"/>
          <p:nvPr>
            <p:ph type="subTitle" idx="2"/>
          </p:nvPr>
        </p:nvSpPr>
        <p:spPr>
          <a:xfrm>
            <a:off x="277537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210" name="Google Shape;210;p17"/>
          <p:cNvSpPr txBox="1"/>
          <p:nvPr>
            <p:ph type="subTitle" idx="3"/>
          </p:nvPr>
        </p:nvSpPr>
        <p:spPr>
          <a:xfrm>
            <a:off x="5135153"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211" name="Google Shape;211;p17"/>
          <p:cNvSpPr txBox="1"/>
          <p:nvPr>
            <p:ph type="subTitle" idx="4"/>
          </p:nvPr>
        </p:nvSpPr>
        <p:spPr>
          <a:xfrm>
            <a:off x="7494930"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212" name="Google Shape;212;p17"/>
          <p:cNvSpPr txBox="1"/>
          <p:nvPr>
            <p:ph type="subTitle" idx="5"/>
          </p:nvPr>
        </p:nvSpPr>
        <p:spPr>
          <a:xfrm>
            <a:off x="985470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213" name="Google Shape;213;p17"/>
          <p:cNvSpPr txBox="1"/>
          <p:nvPr>
            <p:ph type="title"/>
          </p:nvPr>
        </p:nvSpPr>
        <p:spPr>
          <a:xfrm>
            <a:off x="415600" y="9743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14" name="Google Shape;214;p17"/>
          <p:cNvSpPr txBox="1"/>
          <p:nvPr>
            <p:ph type="body" idx="6"/>
          </p:nvPr>
        </p:nvSpPr>
        <p:spPr>
          <a:xfrm>
            <a:off x="415600" y="3238625"/>
            <a:ext cx="1997700" cy="23301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p:txBody>
      </p:sp>
      <p:sp>
        <p:nvSpPr>
          <p:cNvPr id="215" name="Google Shape;215;p17"/>
          <p:cNvSpPr txBox="1"/>
          <p:nvPr>
            <p:ph type="body" idx="7"/>
          </p:nvPr>
        </p:nvSpPr>
        <p:spPr>
          <a:xfrm>
            <a:off x="277537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216" name="Google Shape;216;p17"/>
          <p:cNvSpPr txBox="1"/>
          <p:nvPr>
            <p:ph type="body" idx="8"/>
          </p:nvPr>
        </p:nvSpPr>
        <p:spPr>
          <a:xfrm>
            <a:off x="513515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217" name="Google Shape;217;p17"/>
          <p:cNvSpPr txBox="1"/>
          <p:nvPr>
            <p:ph type="body" idx="9"/>
          </p:nvPr>
        </p:nvSpPr>
        <p:spPr>
          <a:xfrm>
            <a:off x="749492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218" name="Google Shape;218;p17"/>
          <p:cNvSpPr txBox="1"/>
          <p:nvPr>
            <p:ph type="body" idx="13"/>
          </p:nvPr>
        </p:nvSpPr>
        <p:spPr>
          <a:xfrm>
            <a:off x="985470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grpSp>
        <p:nvGrpSpPr>
          <p:cNvPr id="219" name="Google Shape;219;p17"/>
          <p:cNvGrpSpPr/>
          <p:nvPr/>
        </p:nvGrpSpPr>
        <p:grpSpPr>
          <a:xfrm>
            <a:off x="10530225" y="5700925"/>
            <a:ext cx="2226900" cy="2226900"/>
            <a:chOff x="10377825" y="5396125"/>
            <a:chExt cx="2226900" cy="2226900"/>
          </a:xfrm>
        </p:grpSpPr>
        <p:sp>
          <p:nvSpPr>
            <p:cNvPr id="220" name="Google Shape;220;p17"/>
            <p:cNvSpPr/>
            <p:nvPr/>
          </p:nvSpPr>
          <p:spPr>
            <a:xfrm>
              <a:off x="10377825" y="5396125"/>
              <a:ext cx="2226900" cy="22269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7"/>
            <p:cNvSpPr/>
            <p:nvPr/>
          </p:nvSpPr>
          <p:spPr>
            <a:xfrm>
              <a:off x="10870725" y="5889025"/>
              <a:ext cx="1241100" cy="12411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7"/>
            <p:cNvSpPr/>
            <p:nvPr/>
          </p:nvSpPr>
          <p:spPr>
            <a:xfrm>
              <a:off x="11194125" y="6212425"/>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3" name="Google Shape;223;p17"/>
          <p:cNvGrpSpPr/>
          <p:nvPr/>
        </p:nvGrpSpPr>
        <p:grpSpPr>
          <a:xfrm>
            <a:off x="314250" y="6206588"/>
            <a:ext cx="2386700" cy="333775"/>
            <a:chOff x="392975" y="6230575"/>
            <a:chExt cx="2386700" cy="333775"/>
          </a:xfrm>
        </p:grpSpPr>
        <p:cxnSp>
          <p:nvCxnSpPr>
            <p:cNvPr id="224" name="Google Shape;224;p17"/>
            <p:cNvCxnSpPr/>
            <p:nvPr/>
          </p:nvCxnSpPr>
          <p:spPr>
            <a:xfrm>
              <a:off x="1248175" y="6230575"/>
              <a:ext cx="1531500" cy="0"/>
            </a:xfrm>
            <a:prstGeom prst="straightConnector1">
              <a:avLst/>
            </a:prstGeom>
            <a:noFill/>
            <a:ln w="114300" cap="rnd" cmpd="sng">
              <a:solidFill>
                <a:schemeClr val="accent4"/>
              </a:solidFill>
              <a:prstDash val="solid"/>
              <a:round/>
              <a:headEnd type="none" w="med" len="med"/>
              <a:tailEnd type="none" w="med" len="med"/>
            </a:ln>
          </p:spPr>
        </p:cxnSp>
        <p:cxnSp>
          <p:nvCxnSpPr>
            <p:cNvPr id="225" name="Google Shape;225;p17"/>
            <p:cNvCxnSpPr/>
            <p:nvPr/>
          </p:nvCxnSpPr>
          <p:spPr>
            <a:xfrm>
              <a:off x="392975" y="6564350"/>
              <a:ext cx="1531500" cy="0"/>
            </a:xfrm>
            <a:prstGeom prst="straightConnector1">
              <a:avLst/>
            </a:prstGeom>
            <a:noFill/>
            <a:ln w="114300" cap="rnd" cmpd="sng">
              <a:solidFill>
                <a:schemeClr val="accent4"/>
              </a:solidFill>
              <a:prstDash val="solid"/>
              <a:round/>
              <a:headEnd type="none" w="med" len="med"/>
              <a:tailEnd type="none" w="med" len="med"/>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226" name="Shape 226"/>
        <p:cNvGrpSpPr/>
        <p:nvPr/>
      </p:nvGrpSpPr>
      <p:grpSpPr>
        <a:xfrm>
          <a:off x="0" y="0"/>
          <a:ext cx="0" cy="0"/>
          <a:chOff x="0" y="0"/>
          <a:chExt cx="0" cy="0"/>
        </a:xfrm>
      </p:grpSpPr>
      <p:sp>
        <p:nvSpPr>
          <p:cNvPr id="227" name="Google Shape;227;p18"/>
          <p:cNvSpPr txBox="1"/>
          <p:nvPr>
            <p:ph type="title"/>
          </p:nvPr>
        </p:nvSpPr>
        <p:spPr>
          <a:xfrm>
            <a:off x="644200" y="1202975"/>
            <a:ext cx="5581500" cy="7635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28" name="Google Shape;228;p18"/>
          <p:cNvSpPr txBox="1"/>
          <p:nvPr>
            <p:ph type="body" idx="1"/>
          </p:nvPr>
        </p:nvSpPr>
        <p:spPr>
          <a:xfrm>
            <a:off x="644050" y="2097700"/>
            <a:ext cx="5581500" cy="35658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p:txBody>
      </p:sp>
      <p:grpSp>
        <p:nvGrpSpPr>
          <p:cNvPr id="229" name="Google Shape;229;p18"/>
          <p:cNvGrpSpPr/>
          <p:nvPr/>
        </p:nvGrpSpPr>
        <p:grpSpPr>
          <a:xfrm flipH="1">
            <a:off x="8838225" y="2260125"/>
            <a:ext cx="3309300" cy="3309300"/>
            <a:chOff x="0" y="2260125"/>
            <a:chExt cx="3309300" cy="3309300"/>
          </a:xfrm>
        </p:grpSpPr>
        <p:sp>
          <p:nvSpPr>
            <p:cNvPr id="230" name="Google Shape;230;p18"/>
            <p:cNvSpPr/>
            <p:nvPr/>
          </p:nvSpPr>
          <p:spPr>
            <a:xfrm>
              <a:off x="0" y="2260125"/>
              <a:ext cx="3309300" cy="33093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8"/>
            <p:cNvSpPr/>
            <p:nvPr/>
          </p:nvSpPr>
          <p:spPr>
            <a:xfrm>
              <a:off x="541200" y="2801325"/>
              <a:ext cx="2226900" cy="22269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18"/>
            <p:cNvSpPr/>
            <p:nvPr/>
          </p:nvSpPr>
          <p:spPr>
            <a:xfrm>
              <a:off x="1034100" y="3294225"/>
              <a:ext cx="1241100" cy="12411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8"/>
            <p:cNvSpPr/>
            <p:nvPr/>
          </p:nvSpPr>
          <p:spPr>
            <a:xfrm>
              <a:off x="1357500" y="3617625"/>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34" name="Google Shape;234;p18"/>
          <p:cNvCxnSpPr/>
          <p:nvPr/>
        </p:nvCxnSpPr>
        <p:spPr>
          <a:xfrm rot="10800000">
            <a:off x="457875" y="267475"/>
            <a:ext cx="1531500" cy="0"/>
          </a:xfrm>
          <a:prstGeom prst="straightConnector1">
            <a:avLst/>
          </a:prstGeom>
          <a:noFill/>
          <a:ln w="114300" cap="rnd" cmpd="sng">
            <a:solidFill>
              <a:schemeClr val="accent4"/>
            </a:solidFill>
            <a:prstDash val="solid"/>
            <a:round/>
            <a:headEnd type="none" w="med" len="med"/>
            <a:tailEnd type="none" w="med" len="med"/>
          </a:ln>
        </p:spPr>
      </p:cxnSp>
      <p:cxnSp>
        <p:nvCxnSpPr>
          <p:cNvPr id="235" name="Google Shape;235;p18"/>
          <p:cNvCxnSpPr/>
          <p:nvPr/>
        </p:nvCxnSpPr>
        <p:spPr>
          <a:xfrm rot="10800000">
            <a:off x="1313075" y="601250"/>
            <a:ext cx="1531500" cy="0"/>
          </a:xfrm>
          <a:prstGeom prst="straightConnector1">
            <a:avLst/>
          </a:prstGeom>
          <a:noFill/>
          <a:ln w="114300" cap="rnd" cmpd="sng">
            <a:solidFill>
              <a:schemeClr val="accent4"/>
            </a:solidFill>
            <a:prstDash val="solid"/>
            <a:round/>
            <a:headEnd type="none" w="med" len="med"/>
            <a:tailEnd type="none" w="med" len="med"/>
          </a:ln>
        </p:spPr>
      </p:cxnSp>
      <p:grpSp>
        <p:nvGrpSpPr>
          <p:cNvPr id="236" name="Google Shape;236;p18"/>
          <p:cNvGrpSpPr/>
          <p:nvPr/>
        </p:nvGrpSpPr>
        <p:grpSpPr>
          <a:xfrm flipH="1">
            <a:off x="-457200" y="5396125"/>
            <a:ext cx="2226900" cy="2226900"/>
            <a:chOff x="10377825" y="5396125"/>
            <a:chExt cx="2226900" cy="2226900"/>
          </a:xfrm>
        </p:grpSpPr>
        <p:sp>
          <p:nvSpPr>
            <p:cNvPr id="237" name="Google Shape;237;p18"/>
            <p:cNvSpPr/>
            <p:nvPr/>
          </p:nvSpPr>
          <p:spPr>
            <a:xfrm>
              <a:off x="10377825" y="5396125"/>
              <a:ext cx="2226900" cy="22269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18"/>
            <p:cNvSpPr/>
            <p:nvPr/>
          </p:nvSpPr>
          <p:spPr>
            <a:xfrm>
              <a:off x="10870725" y="5889025"/>
              <a:ext cx="1241100" cy="12411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18"/>
            <p:cNvSpPr/>
            <p:nvPr/>
          </p:nvSpPr>
          <p:spPr>
            <a:xfrm>
              <a:off x="11194125" y="6212425"/>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0" name="Google Shape;240;p18"/>
          <p:cNvSpPr/>
          <p:nvPr/>
        </p:nvSpPr>
        <p:spPr>
          <a:xfrm flipH="1">
            <a:off x="10790025" y="-277375"/>
            <a:ext cx="1814700" cy="181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241" name="Shape 241"/>
        <p:cNvGrpSpPr/>
        <p:nvPr/>
      </p:nvGrpSpPr>
      <p:grpSpPr>
        <a:xfrm>
          <a:off x="0" y="0"/>
          <a:ext cx="0" cy="0"/>
          <a:chOff x="0" y="0"/>
          <a:chExt cx="0" cy="0"/>
        </a:xfrm>
      </p:grpSpPr>
      <p:sp>
        <p:nvSpPr>
          <p:cNvPr id="242" name="Google Shape;242;p19"/>
          <p:cNvSpPr txBox="1"/>
          <p:nvPr>
            <p:ph type="title"/>
          </p:nvPr>
        </p:nvSpPr>
        <p:spPr>
          <a:xfrm>
            <a:off x="5978200" y="15077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43" name="Google Shape;243;p19"/>
          <p:cNvSpPr txBox="1"/>
          <p:nvPr>
            <p:ph type="body" idx="1"/>
          </p:nvPr>
        </p:nvSpPr>
        <p:spPr>
          <a:xfrm>
            <a:off x="5978300" y="2508425"/>
            <a:ext cx="5581500" cy="3106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grpSp>
        <p:nvGrpSpPr>
          <p:cNvPr id="244" name="Google Shape;244;p19"/>
          <p:cNvGrpSpPr/>
          <p:nvPr/>
        </p:nvGrpSpPr>
        <p:grpSpPr>
          <a:xfrm>
            <a:off x="0" y="2260125"/>
            <a:ext cx="3309300" cy="3309300"/>
            <a:chOff x="0" y="2260125"/>
            <a:chExt cx="3309300" cy="3309300"/>
          </a:xfrm>
        </p:grpSpPr>
        <p:sp>
          <p:nvSpPr>
            <p:cNvPr id="245" name="Google Shape;245;p19"/>
            <p:cNvSpPr/>
            <p:nvPr/>
          </p:nvSpPr>
          <p:spPr>
            <a:xfrm>
              <a:off x="0" y="2260125"/>
              <a:ext cx="3309300" cy="33093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9"/>
            <p:cNvSpPr/>
            <p:nvPr/>
          </p:nvSpPr>
          <p:spPr>
            <a:xfrm>
              <a:off x="541200" y="2801325"/>
              <a:ext cx="2226900" cy="22269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9"/>
            <p:cNvSpPr/>
            <p:nvPr/>
          </p:nvSpPr>
          <p:spPr>
            <a:xfrm>
              <a:off x="1034100" y="3294225"/>
              <a:ext cx="1241100" cy="12411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9"/>
            <p:cNvSpPr/>
            <p:nvPr/>
          </p:nvSpPr>
          <p:spPr>
            <a:xfrm>
              <a:off x="1357500" y="3617625"/>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49" name="Google Shape;249;p19"/>
          <p:cNvCxnSpPr/>
          <p:nvPr/>
        </p:nvCxnSpPr>
        <p:spPr>
          <a:xfrm>
            <a:off x="10158150" y="267475"/>
            <a:ext cx="1531500" cy="0"/>
          </a:xfrm>
          <a:prstGeom prst="straightConnector1">
            <a:avLst/>
          </a:prstGeom>
          <a:noFill/>
          <a:ln w="114300" cap="rnd" cmpd="sng">
            <a:solidFill>
              <a:schemeClr val="accent4"/>
            </a:solidFill>
            <a:prstDash val="solid"/>
            <a:round/>
            <a:headEnd type="none" w="med" len="med"/>
            <a:tailEnd type="none" w="med" len="med"/>
          </a:ln>
        </p:spPr>
      </p:cxnSp>
      <p:cxnSp>
        <p:nvCxnSpPr>
          <p:cNvPr id="250" name="Google Shape;250;p19"/>
          <p:cNvCxnSpPr/>
          <p:nvPr/>
        </p:nvCxnSpPr>
        <p:spPr>
          <a:xfrm>
            <a:off x="9302950" y="601250"/>
            <a:ext cx="1531500" cy="0"/>
          </a:xfrm>
          <a:prstGeom prst="straightConnector1">
            <a:avLst/>
          </a:prstGeom>
          <a:noFill/>
          <a:ln w="114300" cap="rnd" cmpd="sng">
            <a:solidFill>
              <a:schemeClr val="accent4"/>
            </a:solidFill>
            <a:prstDash val="solid"/>
            <a:round/>
            <a:headEnd type="none" w="med" len="med"/>
            <a:tailEnd type="none" w="med" len="med"/>
          </a:ln>
        </p:spPr>
      </p:cxnSp>
      <p:grpSp>
        <p:nvGrpSpPr>
          <p:cNvPr id="251" name="Google Shape;251;p19"/>
          <p:cNvGrpSpPr/>
          <p:nvPr/>
        </p:nvGrpSpPr>
        <p:grpSpPr>
          <a:xfrm>
            <a:off x="10377825" y="5396125"/>
            <a:ext cx="2226900" cy="2226900"/>
            <a:chOff x="10377825" y="5396125"/>
            <a:chExt cx="2226900" cy="2226900"/>
          </a:xfrm>
        </p:grpSpPr>
        <p:sp>
          <p:nvSpPr>
            <p:cNvPr id="252" name="Google Shape;252;p19"/>
            <p:cNvSpPr/>
            <p:nvPr/>
          </p:nvSpPr>
          <p:spPr>
            <a:xfrm>
              <a:off x="10377825" y="5396125"/>
              <a:ext cx="2226900" cy="22269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9"/>
            <p:cNvSpPr/>
            <p:nvPr/>
          </p:nvSpPr>
          <p:spPr>
            <a:xfrm>
              <a:off x="10870725" y="5889025"/>
              <a:ext cx="1241100" cy="12411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19"/>
            <p:cNvSpPr/>
            <p:nvPr/>
          </p:nvSpPr>
          <p:spPr>
            <a:xfrm>
              <a:off x="11194125" y="6212425"/>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5" name="Google Shape;255;p19"/>
          <p:cNvSpPr/>
          <p:nvPr/>
        </p:nvSpPr>
        <p:spPr>
          <a:xfrm>
            <a:off x="-457200" y="-277375"/>
            <a:ext cx="1814700" cy="181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256" name="Shape 256"/>
        <p:cNvGrpSpPr/>
        <p:nvPr/>
      </p:nvGrpSpPr>
      <p:grpSpPr>
        <a:xfrm>
          <a:off x="0" y="0"/>
          <a:ext cx="0" cy="0"/>
          <a:chOff x="0" y="0"/>
          <a:chExt cx="0" cy="0"/>
        </a:xfrm>
      </p:grpSpPr>
      <p:sp>
        <p:nvSpPr>
          <p:cNvPr id="257" name="Google Shape;257;p20"/>
          <p:cNvSpPr txBox="1"/>
          <p:nvPr>
            <p:ph type="subTitle" idx="1"/>
          </p:nvPr>
        </p:nvSpPr>
        <p:spPr>
          <a:xfrm>
            <a:off x="3305225" y="3020625"/>
            <a:ext cx="55815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258" name="Google Shape;258;p20"/>
          <p:cNvSpPr txBox="1"/>
          <p:nvPr>
            <p:ph type="title"/>
          </p:nvPr>
        </p:nvSpPr>
        <p:spPr>
          <a:xfrm>
            <a:off x="3305225" y="2087775"/>
            <a:ext cx="5581500" cy="763500"/>
          </a:xfrm>
          <a:prstGeom prst="rect">
            <a:avLst/>
          </a:prstGeom>
        </p:spPr>
        <p:txBody>
          <a:bodyPr spcFirstLastPara="1" wrap="square" lIns="121900" tIns="121900" rIns="121900" bIns="121900" anchor="b" anchorCtr="0">
            <a:noAutofit/>
          </a:bodyPr>
          <a:lstStyle>
            <a:lvl1pPr marL="0" marR="0" lvl="0" indent="0" algn="l"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59" name="Google Shape;259;p20"/>
          <p:cNvSpPr txBox="1"/>
          <p:nvPr>
            <p:ph type="body" idx="2"/>
          </p:nvPr>
        </p:nvSpPr>
        <p:spPr>
          <a:xfrm>
            <a:off x="3305275" y="3885425"/>
            <a:ext cx="5581500" cy="1341600"/>
          </a:xfrm>
          <a:prstGeom prst="rect">
            <a:avLst/>
          </a:prstGeom>
        </p:spPr>
        <p:txBody>
          <a:bodyPr spcFirstLastPara="1" wrap="square" lIns="121900" tIns="121900" rIns="121900" bIns="121900" anchor="t" anchorCtr="0">
            <a:noAutofit/>
          </a:bodyPr>
          <a:lstStyle>
            <a:lvl1pPr marL="457200" lvl="0" indent="-349250">
              <a:lnSpc>
                <a:spcPct val="100000"/>
              </a:lnSpc>
              <a:spcBef>
                <a:spcPts val="0"/>
              </a:spcBef>
              <a:spcAft>
                <a:spcPts val="0"/>
              </a:spcAft>
              <a:buSzPts val="1900"/>
              <a:buChar char="●"/>
              <a:defRPr/>
            </a:lvl1pPr>
            <a:lvl2pPr marL="914400" lvl="1" indent="-349250">
              <a:lnSpc>
                <a:spcPct val="100000"/>
              </a:lnSpc>
              <a:spcBef>
                <a:spcPts val="0"/>
              </a:spcBef>
              <a:spcAft>
                <a:spcPts val="0"/>
              </a:spcAft>
              <a:buSzPts val="1900"/>
              <a:buChar char="○"/>
              <a:defRPr/>
            </a:lvl2pPr>
            <a:lvl3pPr marL="1371600" lvl="2" indent="-349250">
              <a:lnSpc>
                <a:spcPct val="100000"/>
              </a:lnSpc>
              <a:spcBef>
                <a:spcPts val="0"/>
              </a:spcBef>
              <a:spcAft>
                <a:spcPts val="0"/>
              </a:spcAft>
              <a:buSzPts val="1900"/>
              <a:buChar char="■"/>
              <a:defRPr/>
            </a:lvl3pPr>
            <a:lvl4pPr marL="1828800" lvl="3" indent="-349250">
              <a:lnSpc>
                <a:spcPct val="100000"/>
              </a:lnSpc>
              <a:spcBef>
                <a:spcPts val="0"/>
              </a:spcBef>
              <a:spcAft>
                <a:spcPts val="0"/>
              </a:spcAft>
              <a:buSzPts val="1900"/>
              <a:buChar char="●"/>
              <a:defRPr/>
            </a:lvl4pPr>
            <a:lvl5pPr marL="2286000" lvl="4" indent="-349250">
              <a:lnSpc>
                <a:spcPct val="100000"/>
              </a:lnSpc>
              <a:spcBef>
                <a:spcPts val="0"/>
              </a:spcBef>
              <a:spcAft>
                <a:spcPts val="0"/>
              </a:spcAft>
              <a:buSzPts val="1900"/>
              <a:buChar char="○"/>
              <a:defRPr/>
            </a:lvl5pPr>
            <a:lvl6pPr marL="2743200" lvl="5" indent="-349250">
              <a:lnSpc>
                <a:spcPct val="100000"/>
              </a:lnSpc>
              <a:spcBef>
                <a:spcPts val="0"/>
              </a:spcBef>
              <a:spcAft>
                <a:spcPts val="0"/>
              </a:spcAft>
              <a:buSzPts val="1900"/>
              <a:buChar char="■"/>
              <a:defRPr/>
            </a:lvl6pPr>
            <a:lvl7pPr marL="3200400" lvl="6" indent="-349250">
              <a:lnSpc>
                <a:spcPct val="100000"/>
              </a:lnSpc>
              <a:spcBef>
                <a:spcPts val="0"/>
              </a:spcBef>
              <a:spcAft>
                <a:spcPts val="0"/>
              </a:spcAft>
              <a:buSzPts val="1900"/>
              <a:buChar char="●"/>
              <a:defRPr/>
            </a:lvl7pPr>
            <a:lvl8pPr marL="3657600" lvl="7" indent="-349250">
              <a:lnSpc>
                <a:spcPct val="100000"/>
              </a:lnSpc>
              <a:spcBef>
                <a:spcPts val="0"/>
              </a:spcBef>
              <a:spcAft>
                <a:spcPts val="0"/>
              </a:spcAft>
              <a:buSzPts val="1900"/>
              <a:buChar char="○"/>
              <a:defRPr/>
            </a:lvl8pPr>
            <a:lvl9pPr marL="4114800" lvl="8" indent="-349250">
              <a:lnSpc>
                <a:spcPct val="100000"/>
              </a:lnSpc>
              <a:spcBef>
                <a:spcPts val="0"/>
              </a:spcBef>
              <a:spcAft>
                <a:spcPts val="0"/>
              </a:spcAft>
              <a:buSzPts val="1900"/>
              <a:buChar char="■"/>
              <a:defRPr/>
            </a:lvl9pPr>
          </a:lstStyle>
          <a:p/>
        </p:txBody>
      </p:sp>
      <p:grpSp>
        <p:nvGrpSpPr>
          <p:cNvPr id="260" name="Google Shape;260;p20"/>
          <p:cNvGrpSpPr/>
          <p:nvPr/>
        </p:nvGrpSpPr>
        <p:grpSpPr>
          <a:xfrm rot="10800000" flipH="1">
            <a:off x="-335125" y="-1010900"/>
            <a:ext cx="3309300" cy="3309300"/>
            <a:chOff x="0" y="2260125"/>
            <a:chExt cx="3309300" cy="3309300"/>
          </a:xfrm>
        </p:grpSpPr>
        <p:sp>
          <p:nvSpPr>
            <p:cNvPr id="261" name="Google Shape;261;p20"/>
            <p:cNvSpPr/>
            <p:nvPr/>
          </p:nvSpPr>
          <p:spPr>
            <a:xfrm>
              <a:off x="0" y="2260125"/>
              <a:ext cx="3309300" cy="33093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20"/>
            <p:cNvSpPr/>
            <p:nvPr/>
          </p:nvSpPr>
          <p:spPr>
            <a:xfrm>
              <a:off x="541200" y="2801325"/>
              <a:ext cx="2226900" cy="22269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20"/>
            <p:cNvSpPr/>
            <p:nvPr/>
          </p:nvSpPr>
          <p:spPr>
            <a:xfrm>
              <a:off x="1034100" y="3294225"/>
              <a:ext cx="1241100" cy="12411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20"/>
            <p:cNvSpPr/>
            <p:nvPr/>
          </p:nvSpPr>
          <p:spPr>
            <a:xfrm>
              <a:off x="1357500" y="3617625"/>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5" name="Google Shape;265;p20"/>
          <p:cNvSpPr/>
          <p:nvPr/>
        </p:nvSpPr>
        <p:spPr>
          <a:xfrm rot="10800000" flipH="1">
            <a:off x="11029850" y="-333025"/>
            <a:ext cx="1814700" cy="181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6" name="Google Shape;266;p20"/>
          <p:cNvGrpSpPr/>
          <p:nvPr/>
        </p:nvGrpSpPr>
        <p:grpSpPr>
          <a:xfrm rot="10800000" flipH="1">
            <a:off x="9453175" y="6154025"/>
            <a:ext cx="2386700" cy="333775"/>
            <a:chOff x="392975" y="6230575"/>
            <a:chExt cx="2386700" cy="333775"/>
          </a:xfrm>
        </p:grpSpPr>
        <p:cxnSp>
          <p:nvCxnSpPr>
            <p:cNvPr id="267" name="Google Shape;267;p20"/>
            <p:cNvCxnSpPr/>
            <p:nvPr/>
          </p:nvCxnSpPr>
          <p:spPr>
            <a:xfrm>
              <a:off x="1248175" y="6230575"/>
              <a:ext cx="1531500" cy="0"/>
            </a:xfrm>
            <a:prstGeom prst="straightConnector1">
              <a:avLst/>
            </a:prstGeom>
            <a:noFill/>
            <a:ln w="114300" cap="rnd" cmpd="sng">
              <a:solidFill>
                <a:schemeClr val="accent4"/>
              </a:solidFill>
              <a:prstDash val="solid"/>
              <a:round/>
              <a:headEnd type="none" w="med" len="med"/>
              <a:tailEnd type="none" w="med" len="med"/>
            </a:ln>
          </p:spPr>
        </p:cxnSp>
        <p:cxnSp>
          <p:nvCxnSpPr>
            <p:cNvPr id="268" name="Google Shape;268;p20"/>
            <p:cNvCxnSpPr/>
            <p:nvPr/>
          </p:nvCxnSpPr>
          <p:spPr>
            <a:xfrm>
              <a:off x="392975" y="6564350"/>
              <a:ext cx="1531500" cy="0"/>
            </a:xfrm>
            <a:prstGeom prst="straightConnector1">
              <a:avLst/>
            </a:prstGeom>
            <a:noFill/>
            <a:ln w="114300" cap="rnd" cmpd="sng">
              <a:solidFill>
                <a:schemeClr val="accent4"/>
              </a:solidFill>
              <a:prstDash val="solid"/>
              <a:round/>
              <a:headEnd type="none" w="med" len="med"/>
              <a:tailEnd type="none" w="med" len="med"/>
            </a:ln>
          </p:spPr>
        </p:cxnSp>
      </p:grpSp>
      <p:grpSp>
        <p:nvGrpSpPr>
          <p:cNvPr id="269" name="Google Shape;269;p20"/>
          <p:cNvGrpSpPr/>
          <p:nvPr/>
        </p:nvGrpSpPr>
        <p:grpSpPr>
          <a:xfrm>
            <a:off x="-798625" y="5207463"/>
            <a:ext cx="2226900" cy="2226900"/>
            <a:chOff x="10377825" y="5396125"/>
            <a:chExt cx="2226900" cy="2226900"/>
          </a:xfrm>
        </p:grpSpPr>
        <p:sp>
          <p:nvSpPr>
            <p:cNvPr id="270" name="Google Shape;270;p20"/>
            <p:cNvSpPr/>
            <p:nvPr/>
          </p:nvSpPr>
          <p:spPr>
            <a:xfrm>
              <a:off x="10377825" y="5396125"/>
              <a:ext cx="2226900" cy="22269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20"/>
            <p:cNvSpPr/>
            <p:nvPr/>
          </p:nvSpPr>
          <p:spPr>
            <a:xfrm>
              <a:off x="10870725" y="5889025"/>
              <a:ext cx="1241100" cy="12411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20"/>
            <p:cNvSpPr/>
            <p:nvPr/>
          </p:nvSpPr>
          <p:spPr>
            <a:xfrm>
              <a:off x="11194125" y="6212425"/>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22" name="Shape 22"/>
        <p:cNvGrpSpPr/>
        <p:nvPr/>
      </p:nvGrpSpPr>
      <p:grpSpPr>
        <a:xfrm>
          <a:off x="0" y="0"/>
          <a:ext cx="0" cy="0"/>
          <a:chOff x="0" y="0"/>
          <a:chExt cx="0" cy="0"/>
        </a:xfrm>
      </p:grpSpPr>
      <p:sp>
        <p:nvSpPr>
          <p:cNvPr id="23" name="Google Shape;23;p3"/>
          <p:cNvSpPr txBox="1"/>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273" name="Shape 273"/>
        <p:cNvGrpSpPr/>
        <p:nvPr/>
      </p:nvGrpSpPr>
      <p:grpSpPr>
        <a:xfrm>
          <a:off x="0" y="0"/>
          <a:ext cx="0" cy="0"/>
          <a:chOff x="0" y="0"/>
          <a:chExt cx="0" cy="0"/>
        </a:xfrm>
      </p:grpSpPr>
      <p:grpSp>
        <p:nvGrpSpPr>
          <p:cNvPr id="274" name="Google Shape;274;p21"/>
          <p:cNvGrpSpPr/>
          <p:nvPr/>
        </p:nvGrpSpPr>
        <p:grpSpPr>
          <a:xfrm>
            <a:off x="0" y="0"/>
            <a:ext cx="12192000" cy="6858000"/>
            <a:chOff x="0" y="0"/>
            <a:chExt cx="12192000" cy="6858000"/>
          </a:xfrm>
        </p:grpSpPr>
        <p:sp>
          <p:nvSpPr>
            <p:cNvPr id="275" name="Google Shape;275;p21"/>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21"/>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3600" b="1">
                  <a:solidFill>
                    <a:srgbClr val="3F3F3F"/>
                  </a:solidFill>
                  <a:latin typeface="Poppins" panose="00000500000000000000"/>
                  <a:ea typeface="Poppins" panose="00000500000000000000"/>
                  <a:cs typeface="Poppins" panose="00000500000000000000"/>
                  <a:sym typeface="Poppins" panose="00000500000000000000"/>
                </a:rPr>
                <a:t>Free </a:t>
              </a:r>
              <a:r>
                <a:rPr lang="en-GB" sz="3600">
                  <a:solidFill>
                    <a:srgbClr val="3F3F3F"/>
                  </a:solidFill>
                  <a:latin typeface="Poppins" panose="00000500000000000000"/>
                  <a:ea typeface="Poppins" panose="00000500000000000000"/>
                  <a:cs typeface="Poppins" panose="00000500000000000000"/>
                  <a:sym typeface="Poppins" panose="00000500000000000000"/>
                </a:rPr>
                <a:t>themes and templates for </a:t>
              </a:r>
              <a:r>
                <a:rPr lang="en-GB" sz="3600" b="1">
                  <a:solidFill>
                    <a:srgbClr val="3F3F3F"/>
                  </a:solidFill>
                  <a:latin typeface="Poppins" panose="00000500000000000000"/>
                  <a:ea typeface="Poppins" panose="00000500000000000000"/>
                  <a:cs typeface="Poppins" panose="00000500000000000000"/>
                  <a:sym typeface="Poppins" panose="00000500000000000000"/>
                </a:rPr>
                <a:t>Google Slides</a:t>
              </a:r>
              <a:r>
                <a:rPr lang="en-GB" sz="3600">
                  <a:solidFill>
                    <a:srgbClr val="3F3F3F"/>
                  </a:solidFill>
                  <a:latin typeface="Poppins" panose="00000500000000000000"/>
                  <a:ea typeface="Poppins" panose="00000500000000000000"/>
                  <a:cs typeface="Poppins" panose="00000500000000000000"/>
                  <a:sym typeface="Poppins" panose="00000500000000000000"/>
                </a:rPr>
                <a:t> or </a:t>
              </a:r>
              <a:r>
                <a:rPr lang="en-GB" sz="3600" b="1">
                  <a:solidFill>
                    <a:srgbClr val="3F3F3F"/>
                  </a:solidFill>
                  <a:latin typeface="Poppins" panose="00000500000000000000"/>
                  <a:ea typeface="Poppins" panose="00000500000000000000"/>
                  <a:cs typeface="Poppins" panose="00000500000000000000"/>
                  <a:sym typeface="Poppins" panose="00000500000000000000"/>
                </a:rPr>
                <a:t>PowerPoint</a:t>
              </a: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r>
                <a:rPr lang="en-GB" sz="3000" b="1">
                  <a:solidFill>
                    <a:srgbClr val="FFCB25"/>
                  </a:solidFill>
                  <a:latin typeface="Poppins" panose="00000500000000000000"/>
                  <a:ea typeface="Poppins" panose="00000500000000000000"/>
                  <a:cs typeface="Poppins" panose="00000500000000000000"/>
                  <a:sym typeface="Poppins" panose="00000500000000000000"/>
                </a:rPr>
                <a:t>NOT to be sold as is or modified!</a:t>
              </a:r>
              <a:endParaRPr sz="3000" b="1">
                <a:solidFill>
                  <a:srgbClr val="FFCB25"/>
                </a:solidFill>
                <a:latin typeface="Poppins" panose="00000500000000000000"/>
                <a:ea typeface="Poppins" panose="00000500000000000000"/>
                <a:cs typeface="Poppins" panose="00000500000000000000"/>
                <a:sym typeface="Poppins" panose="00000500000000000000"/>
              </a:endParaRPr>
            </a:p>
            <a:p>
              <a:pPr marL="0" lvl="0" indent="0" algn="l" rtl="0">
                <a:spcBef>
                  <a:spcPts val="0"/>
                </a:spcBef>
                <a:spcAft>
                  <a:spcPts val="0"/>
                </a:spcAft>
                <a:buNone/>
              </a:pPr>
              <a:r>
                <a:rPr lang="en-GB" sz="2700">
                  <a:solidFill>
                    <a:srgbClr val="3F3F3F"/>
                  </a:solidFill>
                  <a:latin typeface="Poppins" panose="00000500000000000000"/>
                  <a:ea typeface="Poppins" panose="00000500000000000000"/>
                  <a:cs typeface="Poppins" panose="00000500000000000000"/>
                  <a:sym typeface="Poppins" panose="00000500000000000000"/>
                </a:rPr>
                <a:t>Read </a:t>
              </a:r>
              <a:r>
                <a:rPr lang="en-GB" sz="2700" u="sng">
                  <a:solidFill>
                    <a:srgbClr val="3F3F3F"/>
                  </a:solidFill>
                  <a:latin typeface="Poppins" panose="00000500000000000000"/>
                  <a:ea typeface="Poppins" panose="00000500000000000000"/>
                  <a:cs typeface="Poppins" panose="00000500000000000000"/>
                  <a:sym typeface="Poppins" panose="00000500000000000000"/>
                  <a:hlinkClick r:id="rId2"/>
                </a:rPr>
                <a:t>FAQ</a:t>
              </a:r>
              <a:r>
                <a:rPr lang="en-GB" sz="4400" b="1">
                  <a:solidFill>
                    <a:srgbClr val="FFCB25"/>
                  </a:solidFill>
                  <a:latin typeface="Poppins" panose="00000500000000000000"/>
                  <a:ea typeface="Poppins" panose="00000500000000000000"/>
                  <a:cs typeface="Poppins" panose="00000500000000000000"/>
                  <a:sym typeface="Poppins" panose="00000500000000000000"/>
                </a:rPr>
                <a:t> </a:t>
              </a:r>
              <a:r>
                <a:rPr lang="en-GB" sz="2700">
                  <a:solidFill>
                    <a:srgbClr val="3F3F3F"/>
                  </a:solidFill>
                  <a:latin typeface="Poppins" panose="00000500000000000000"/>
                  <a:ea typeface="Poppins" panose="00000500000000000000"/>
                  <a:cs typeface="Poppins" panose="00000500000000000000"/>
                  <a:sym typeface="Poppins" panose="00000500000000000000"/>
                </a:rPr>
                <a:t>on slidesmania.com</a:t>
              </a:r>
              <a:endParaRPr sz="2700">
                <a:solidFill>
                  <a:srgbClr val="3F3F3F"/>
                </a:solidFill>
                <a:latin typeface="Poppins" panose="00000500000000000000"/>
                <a:ea typeface="Poppins" panose="00000500000000000000"/>
                <a:cs typeface="Poppins" panose="00000500000000000000"/>
                <a:sym typeface="Poppins" panose="00000500000000000000"/>
              </a:endParaRPr>
            </a:p>
            <a:p>
              <a:pPr marL="0" lvl="0" indent="0" algn="l" rtl="0">
                <a:spcBef>
                  <a:spcPts val="0"/>
                </a:spcBef>
                <a:spcAft>
                  <a:spcPts val="0"/>
                </a:spcAft>
                <a:buNone/>
              </a:pPr>
              <a:r>
                <a:rPr lang="en-GB" sz="2000">
                  <a:solidFill>
                    <a:srgbClr val="3F3F3F"/>
                  </a:solidFill>
                  <a:latin typeface="Poppins" panose="00000500000000000000"/>
                  <a:ea typeface="Poppins" panose="00000500000000000000"/>
                  <a:cs typeface="Poppins" panose="00000500000000000000"/>
                  <a:sym typeface="Poppins" panose="00000500000000000000"/>
                </a:rPr>
                <a:t>Do not remove the slidesmania.com text on the sides.</a:t>
              </a:r>
              <a:endParaRPr sz="2000">
                <a:solidFill>
                  <a:srgbClr val="3F3F3F"/>
                </a:solidFill>
                <a:latin typeface="Poppins" panose="00000500000000000000"/>
                <a:ea typeface="Poppins" panose="00000500000000000000"/>
                <a:cs typeface="Poppins" panose="00000500000000000000"/>
                <a:sym typeface="Poppins" panose="00000500000000000000"/>
              </a:endParaRPr>
            </a:p>
          </p:txBody>
        </p:sp>
        <p:cxnSp>
          <p:nvCxnSpPr>
            <p:cNvPr id="277" name="Google Shape;277;p21"/>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278" name="Google Shape;278;p21">
              <a:hlinkClick r:id="rId3"/>
            </p:cNvPr>
            <p:cNvPicPr preferRelativeResize="0"/>
            <p:nvPr/>
          </p:nvPicPr>
          <p:blipFill>
            <a:blip r:embed="rId4"/>
            <a:stretch>
              <a:fillRect/>
            </a:stretch>
          </p:blipFill>
          <p:spPr>
            <a:xfrm>
              <a:off x="8982558" y="5912306"/>
              <a:ext cx="713232" cy="637863"/>
            </a:xfrm>
            <a:prstGeom prst="rect">
              <a:avLst/>
            </a:prstGeom>
            <a:noFill/>
            <a:ln>
              <a:noFill/>
            </a:ln>
          </p:spPr>
        </p:pic>
        <p:pic>
          <p:nvPicPr>
            <p:cNvPr id="279" name="Google Shape;279;p21">
              <a:hlinkClick r:id="rId5"/>
            </p:cNvPr>
            <p:cNvPicPr preferRelativeResize="0"/>
            <p:nvPr/>
          </p:nvPicPr>
          <p:blipFill>
            <a:blip r:embed="rId6"/>
            <a:stretch>
              <a:fillRect/>
            </a:stretch>
          </p:blipFill>
          <p:spPr>
            <a:xfrm>
              <a:off x="9764428" y="5916798"/>
              <a:ext cx="708660" cy="628879"/>
            </a:xfrm>
            <a:prstGeom prst="rect">
              <a:avLst/>
            </a:prstGeom>
            <a:noFill/>
            <a:ln>
              <a:noFill/>
            </a:ln>
          </p:spPr>
        </p:pic>
        <p:pic>
          <p:nvPicPr>
            <p:cNvPr id="280" name="Google Shape;280;p21">
              <a:hlinkClick r:id="rId7"/>
            </p:cNvPr>
            <p:cNvPicPr preferRelativeResize="0"/>
            <p:nvPr/>
          </p:nvPicPr>
          <p:blipFill>
            <a:blip r:embed="rId8"/>
            <a:stretch>
              <a:fillRect/>
            </a:stretch>
          </p:blipFill>
          <p:spPr>
            <a:xfrm>
              <a:off x="10541715" y="5905569"/>
              <a:ext cx="612648" cy="624387"/>
            </a:xfrm>
            <a:prstGeom prst="rect">
              <a:avLst/>
            </a:prstGeom>
            <a:noFill/>
            <a:ln>
              <a:noFill/>
            </a:ln>
          </p:spPr>
        </p:pic>
        <p:pic>
          <p:nvPicPr>
            <p:cNvPr id="281" name="Google Shape;281;p21">
              <a:hlinkClick r:id="rId9"/>
            </p:cNvPr>
            <p:cNvPicPr preferRelativeResize="0"/>
            <p:nvPr/>
          </p:nvPicPr>
          <p:blipFill>
            <a:blip r:embed="rId10"/>
            <a:stretch>
              <a:fillRect/>
            </a:stretch>
          </p:blipFill>
          <p:spPr>
            <a:xfrm>
              <a:off x="11219049" y="5916799"/>
              <a:ext cx="699516" cy="601927"/>
            </a:xfrm>
            <a:prstGeom prst="rect">
              <a:avLst/>
            </a:prstGeom>
            <a:noFill/>
            <a:ln>
              <a:noFill/>
            </a:ln>
          </p:spPr>
        </p:pic>
        <p:sp>
          <p:nvSpPr>
            <p:cNvPr id="282" name="Google Shape;282;p21"/>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2400" b="1">
                  <a:solidFill>
                    <a:srgbClr val="252525"/>
                  </a:solidFill>
                  <a:latin typeface="Homemade Apple" panose="02000000000000000000"/>
                  <a:ea typeface="Homemade Apple" panose="02000000000000000000"/>
                  <a:cs typeface="Homemade Apple" panose="02000000000000000000"/>
                  <a:sym typeface="Homemade Apple" panose="02000000000000000000"/>
                </a:rPr>
                <a:t>Sharing is caring!</a:t>
              </a:r>
              <a:endParaRPr sz="2400" b="1">
                <a:solidFill>
                  <a:srgbClr val="252525"/>
                </a:solidFill>
                <a:latin typeface="Homemade Apple" panose="02000000000000000000"/>
                <a:ea typeface="Homemade Apple" panose="02000000000000000000"/>
                <a:cs typeface="Homemade Apple" panose="02000000000000000000"/>
                <a:sym typeface="Homemade Apple" panose="02000000000000000000"/>
              </a:endParaRPr>
            </a:p>
          </p:txBody>
        </p:sp>
      </p:grpSp>
      <p:pic>
        <p:nvPicPr>
          <p:cNvPr id="283" name="Google Shape;283;p21"/>
          <p:cNvPicPr preferRelativeResize="0"/>
          <p:nvPr/>
        </p:nvPicPr>
        <p:blipFill rotWithShape="1">
          <a:blip r:embed="rId11"/>
          <a:srcRect t="16256" b="20906"/>
          <a:stretch>
            <a:fillRect/>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24" name="Shape 24"/>
        <p:cNvGrpSpPr/>
        <p:nvPr/>
      </p:nvGrpSpPr>
      <p:grpSpPr>
        <a:xfrm>
          <a:off x="0" y="0"/>
          <a:ext cx="0" cy="0"/>
          <a:chOff x="0" y="0"/>
          <a:chExt cx="0" cy="0"/>
        </a:xfrm>
      </p:grpSpPr>
      <p:grpSp>
        <p:nvGrpSpPr>
          <p:cNvPr id="25" name="Google Shape;25;p4"/>
          <p:cNvGrpSpPr/>
          <p:nvPr/>
        </p:nvGrpSpPr>
        <p:grpSpPr>
          <a:xfrm>
            <a:off x="0" y="2260125"/>
            <a:ext cx="3309300" cy="3309300"/>
            <a:chOff x="0" y="2260125"/>
            <a:chExt cx="3309300" cy="3309300"/>
          </a:xfrm>
        </p:grpSpPr>
        <p:sp>
          <p:nvSpPr>
            <p:cNvPr id="26" name="Google Shape;26;p4"/>
            <p:cNvSpPr/>
            <p:nvPr/>
          </p:nvSpPr>
          <p:spPr>
            <a:xfrm>
              <a:off x="0" y="2260125"/>
              <a:ext cx="3309300" cy="33093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p:nvPr/>
          </p:nvSpPr>
          <p:spPr>
            <a:xfrm>
              <a:off x="541200" y="2801325"/>
              <a:ext cx="2226900" cy="22269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4"/>
            <p:cNvSpPr/>
            <p:nvPr/>
          </p:nvSpPr>
          <p:spPr>
            <a:xfrm>
              <a:off x="1034100" y="3294225"/>
              <a:ext cx="1241100" cy="12411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4"/>
            <p:cNvSpPr/>
            <p:nvPr/>
          </p:nvSpPr>
          <p:spPr>
            <a:xfrm>
              <a:off x="1357500" y="3617625"/>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30" name="Google Shape;30;p4"/>
          <p:cNvCxnSpPr/>
          <p:nvPr/>
        </p:nvCxnSpPr>
        <p:spPr>
          <a:xfrm>
            <a:off x="10158150" y="267475"/>
            <a:ext cx="1531500" cy="0"/>
          </a:xfrm>
          <a:prstGeom prst="straightConnector1">
            <a:avLst/>
          </a:prstGeom>
          <a:noFill/>
          <a:ln w="114300" cap="rnd" cmpd="sng">
            <a:solidFill>
              <a:schemeClr val="accent4"/>
            </a:solidFill>
            <a:prstDash val="solid"/>
            <a:round/>
            <a:headEnd type="none" w="med" len="med"/>
            <a:tailEnd type="none" w="med" len="med"/>
          </a:ln>
        </p:spPr>
      </p:cxnSp>
      <p:cxnSp>
        <p:nvCxnSpPr>
          <p:cNvPr id="31" name="Google Shape;31;p4"/>
          <p:cNvCxnSpPr/>
          <p:nvPr/>
        </p:nvCxnSpPr>
        <p:spPr>
          <a:xfrm>
            <a:off x="9302950" y="601250"/>
            <a:ext cx="1531500" cy="0"/>
          </a:xfrm>
          <a:prstGeom prst="straightConnector1">
            <a:avLst/>
          </a:prstGeom>
          <a:noFill/>
          <a:ln w="114300" cap="rnd" cmpd="sng">
            <a:solidFill>
              <a:schemeClr val="accent4"/>
            </a:solidFill>
            <a:prstDash val="solid"/>
            <a:round/>
            <a:headEnd type="none" w="med" len="med"/>
            <a:tailEnd type="none" w="med" len="med"/>
          </a:ln>
        </p:spPr>
      </p:cxnSp>
      <p:grpSp>
        <p:nvGrpSpPr>
          <p:cNvPr id="32" name="Google Shape;32;p4"/>
          <p:cNvGrpSpPr/>
          <p:nvPr/>
        </p:nvGrpSpPr>
        <p:grpSpPr>
          <a:xfrm>
            <a:off x="10377825" y="5396125"/>
            <a:ext cx="2226900" cy="2226900"/>
            <a:chOff x="10377825" y="5396125"/>
            <a:chExt cx="2226900" cy="2226900"/>
          </a:xfrm>
        </p:grpSpPr>
        <p:sp>
          <p:nvSpPr>
            <p:cNvPr id="33" name="Google Shape;33;p4"/>
            <p:cNvSpPr/>
            <p:nvPr/>
          </p:nvSpPr>
          <p:spPr>
            <a:xfrm>
              <a:off x="10377825" y="5396125"/>
              <a:ext cx="2226900" cy="22269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4"/>
            <p:cNvSpPr/>
            <p:nvPr/>
          </p:nvSpPr>
          <p:spPr>
            <a:xfrm>
              <a:off x="10870725" y="5889025"/>
              <a:ext cx="1241100" cy="12411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4"/>
            <p:cNvSpPr/>
            <p:nvPr/>
          </p:nvSpPr>
          <p:spPr>
            <a:xfrm>
              <a:off x="11194125" y="6212425"/>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4"/>
          <p:cNvSpPr/>
          <p:nvPr/>
        </p:nvSpPr>
        <p:spPr>
          <a:xfrm>
            <a:off x="-457200" y="-277375"/>
            <a:ext cx="1814700" cy="181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4"/>
          <p:cNvSpPr txBox="1"/>
          <p:nvPr>
            <p:ph type="title"/>
          </p:nvPr>
        </p:nvSpPr>
        <p:spPr>
          <a:xfrm>
            <a:off x="5415775" y="1583975"/>
            <a:ext cx="5979600" cy="7200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5000"/>
              <a:buFont typeface="Aldrich"/>
              <a:buNone/>
              <a:defRPr sz="5000"/>
            </a:lvl1pPr>
            <a:lvl2pPr lvl="1" rtl="0">
              <a:spcBef>
                <a:spcPts val="0"/>
              </a:spcBef>
              <a:spcAft>
                <a:spcPts val="0"/>
              </a:spcAft>
              <a:buClr>
                <a:schemeClr val="dk1"/>
              </a:buClr>
              <a:buSzPts val="5000"/>
              <a:buFont typeface="Abril Fatface" panose="02000503000000020003"/>
              <a:buNone/>
              <a:defRPr sz="5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5000"/>
              <a:buFont typeface="Abril Fatface" panose="02000503000000020003"/>
              <a:buNone/>
              <a:defRPr sz="5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5000"/>
              <a:buFont typeface="Abril Fatface" panose="02000503000000020003"/>
              <a:buNone/>
              <a:defRPr sz="5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5000"/>
              <a:buFont typeface="Abril Fatface" panose="02000503000000020003"/>
              <a:buNone/>
              <a:defRPr sz="5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5000"/>
              <a:buFont typeface="Abril Fatface" panose="02000503000000020003"/>
              <a:buNone/>
              <a:defRPr sz="5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5000"/>
              <a:buFont typeface="Abril Fatface" panose="02000503000000020003"/>
              <a:buNone/>
              <a:defRPr sz="5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5000"/>
              <a:buFont typeface="Abril Fatface" panose="02000503000000020003"/>
              <a:buNone/>
              <a:defRPr sz="5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5000"/>
              <a:buFont typeface="Abril Fatface" panose="02000503000000020003"/>
              <a:buNone/>
              <a:defRPr sz="5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38" name="Google Shape;38;p4"/>
          <p:cNvSpPr txBox="1"/>
          <p:nvPr>
            <p:ph type="body" idx="1"/>
          </p:nvPr>
        </p:nvSpPr>
        <p:spPr>
          <a:xfrm>
            <a:off x="5415750" y="2640825"/>
            <a:ext cx="5979600" cy="25833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39" name="Shape 39"/>
        <p:cNvGrpSpPr/>
        <p:nvPr/>
      </p:nvGrpSpPr>
      <p:grpSpPr>
        <a:xfrm>
          <a:off x="0" y="0"/>
          <a:ext cx="0" cy="0"/>
          <a:chOff x="0" y="0"/>
          <a:chExt cx="0" cy="0"/>
        </a:xfrm>
      </p:grpSpPr>
      <p:grpSp>
        <p:nvGrpSpPr>
          <p:cNvPr id="40" name="Google Shape;40;p5"/>
          <p:cNvGrpSpPr/>
          <p:nvPr/>
        </p:nvGrpSpPr>
        <p:grpSpPr>
          <a:xfrm>
            <a:off x="392975" y="6230575"/>
            <a:ext cx="2386700" cy="333775"/>
            <a:chOff x="392975" y="6230575"/>
            <a:chExt cx="2386700" cy="333775"/>
          </a:xfrm>
        </p:grpSpPr>
        <p:cxnSp>
          <p:nvCxnSpPr>
            <p:cNvPr id="41" name="Google Shape;41;p5"/>
            <p:cNvCxnSpPr/>
            <p:nvPr/>
          </p:nvCxnSpPr>
          <p:spPr>
            <a:xfrm>
              <a:off x="1248175" y="6230575"/>
              <a:ext cx="1531500" cy="0"/>
            </a:xfrm>
            <a:prstGeom prst="straightConnector1">
              <a:avLst/>
            </a:prstGeom>
            <a:noFill/>
            <a:ln w="114300" cap="rnd" cmpd="sng">
              <a:solidFill>
                <a:schemeClr val="accent4"/>
              </a:solidFill>
              <a:prstDash val="solid"/>
              <a:round/>
              <a:headEnd type="none" w="med" len="med"/>
              <a:tailEnd type="none" w="med" len="med"/>
            </a:ln>
          </p:spPr>
        </p:cxnSp>
        <p:cxnSp>
          <p:nvCxnSpPr>
            <p:cNvPr id="42" name="Google Shape;42;p5"/>
            <p:cNvCxnSpPr/>
            <p:nvPr/>
          </p:nvCxnSpPr>
          <p:spPr>
            <a:xfrm>
              <a:off x="392975" y="6564350"/>
              <a:ext cx="1531500" cy="0"/>
            </a:xfrm>
            <a:prstGeom prst="straightConnector1">
              <a:avLst/>
            </a:prstGeom>
            <a:noFill/>
            <a:ln w="114300" cap="rnd" cmpd="sng">
              <a:solidFill>
                <a:schemeClr val="accent4"/>
              </a:solidFill>
              <a:prstDash val="solid"/>
              <a:round/>
              <a:headEnd type="none" w="med" len="med"/>
              <a:tailEnd type="none" w="med" len="med"/>
            </a:ln>
          </p:spPr>
        </p:cxnSp>
      </p:grpSp>
      <p:grpSp>
        <p:nvGrpSpPr>
          <p:cNvPr id="43" name="Google Shape;43;p5"/>
          <p:cNvGrpSpPr/>
          <p:nvPr/>
        </p:nvGrpSpPr>
        <p:grpSpPr>
          <a:xfrm>
            <a:off x="10530225" y="5700925"/>
            <a:ext cx="2226900" cy="2226900"/>
            <a:chOff x="10377825" y="5396125"/>
            <a:chExt cx="2226900" cy="2226900"/>
          </a:xfrm>
        </p:grpSpPr>
        <p:sp>
          <p:nvSpPr>
            <p:cNvPr id="44" name="Google Shape;44;p5"/>
            <p:cNvSpPr/>
            <p:nvPr/>
          </p:nvSpPr>
          <p:spPr>
            <a:xfrm>
              <a:off x="10377825" y="5396125"/>
              <a:ext cx="2226900" cy="22269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5"/>
            <p:cNvSpPr/>
            <p:nvPr/>
          </p:nvSpPr>
          <p:spPr>
            <a:xfrm>
              <a:off x="10870725" y="5889025"/>
              <a:ext cx="1241100" cy="12411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5"/>
            <p:cNvSpPr/>
            <p:nvPr/>
          </p:nvSpPr>
          <p:spPr>
            <a:xfrm>
              <a:off x="11194125" y="6212425"/>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 name="Google Shape;47;p5"/>
          <p:cNvSpPr txBox="1"/>
          <p:nvPr>
            <p:ph type="title"/>
          </p:nvPr>
        </p:nvSpPr>
        <p:spPr>
          <a:xfrm>
            <a:off x="490775" y="7518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48" name="Google Shape;48;p5"/>
          <p:cNvSpPr txBox="1"/>
          <p:nvPr>
            <p:ph type="body" idx="1"/>
          </p:nvPr>
        </p:nvSpPr>
        <p:spPr>
          <a:xfrm>
            <a:off x="490775" y="2742370"/>
            <a:ext cx="3294600" cy="13227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49" name="Google Shape;49;p5"/>
          <p:cNvSpPr txBox="1"/>
          <p:nvPr>
            <p:ph type="body" idx="2"/>
          </p:nvPr>
        </p:nvSpPr>
        <p:spPr>
          <a:xfrm>
            <a:off x="4448700" y="2742370"/>
            <a:ext cx="3294600" cy="13227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50" name="Google Shape;50;p5"/>
          <p:cNvSpPr txBox="1"/>
          <p:nvPr>
            <p:ph type="body" idx="3"/>
          </p:nvPr>
        </p:nvSpPr>
        <p:spPr>
          <a:xfrm>
            <a:off x="490775" y="4783429"/>
            <a:ext cx="3294600" cy="13227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51" name="Google Shape;51;p5"/>
          <p:cNvSpPr txBox="1"/>
          <p:nvPr>
            <p:ph type="body" idx="4"/>
          </p:nvPr>
        </p:nvSpPr>
        <p:spPr>
          <a:xfrm>
            <a:off x="4448700" y="4783429"/>
            <a:ext cx="3294600" cy="13227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52" name="Google Shape;52;p5"/>
          <p:cNvSpPr txBox="1"/>
          <p:nvPr>
            <p:ph type="title" idx="5"/>
          </p:nvPr>
        </p:nvSpPr>
        <p:spPr>
          <a:xfrm>
            <a:off x="49077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53" name="Google Shape;53;p5"/>
          <p:cNvSpPr txBox="1"/>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54" name="Google Shape;54;p5"/>
          <p:cNvSpPr txBox="1"/>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55" name="Google Shape;55;p5"/>
          <p:cNvSpPr txBox="1"/>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56" name="Google Shape;56;p5"/>
          <p:cNvSpPr txBox="1"/>
          <p:nvPr>
            <p:ph type="body" idx="9"/>
          </p:nvPr>
        </p:nvSpPr>
        <p:spPr>
          <a:xfrm>
            <a:off x="8406625" y="2742370"/>
            <a:ext cx="3294600" cy="13227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57" name="Google Shape;57;p5"/>
          <p:cNvSpPr txBox="1"/>
          <p:nvPr>
            <p:ph type="body" idx="13"/>
          </p:nvPr>
        </p:nvSpPr>
        <p:spPr>
          <a:xfrm>
            <a:off x="8406625" y="4783429"/>
            <a:ext cx="3294600" cy="13227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58" name="Google Shape;58;p5"/>
          <p:cNvSpPr txBox="1"/>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59" name="Google Shape;59;p5"/>
          <p:cNvSpPr txBox="1"/>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60" name="Shape 60"/>
        <p:cNvGrpSpPr/>
        <p:nvPr/>
      </p:nvGrpSpPr>
      <p:grpSpPr>
        <a:xfrm>
          <a:off x="0" y="0"/>
          <a:ext cx="0" cy="0"/>
          <a:chOff x="0" y="0"/>
          <a:chExt cx="0" cy="0"/>
        </a:xfrm>
      </p:grpSpPr>
      <p:grpSp>
        <p:nvGrpSpPr>
          <p:cNvPr id="61" name="Google Shape;61;p6"/>
          <p:cNvGrpSpPr/>
          <p:nvPr/>
        </p:nvGrpSpPr>
        <p:grpSpPr>
          <a:xfrm>
            <a:off x="-335125" y="4626300"/>
            <a:ext cx="3309300" cy="3309300"/>
            <a:chOff x="0" y="2260125"/>
            <a:chExt cx="3309300" cy="3309300"/>
          </a:xfrm>
        </p:grpSpPr>
        <p:sp>
          <p:nvSpPr>
            <p:cNvPr id="62" name="Google Shape;62;p6"/>
            <p:cNvSpPr/>
            <p:nvPr/>
          </p:nvSpPr>
          <p:spPr>
            <a:xfrm>
              <a:off x="0" y="2260125"/>
              <a:ext cx="3309300" cy="33093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6"/>
            <p:cNvSpPr/>
            <p:nvPr/>
          </p:nvSpPr>
          <p:spPr>
            <a:xfrm>
              <a:off x="541200" y="2801325"/>
              <a:ext cx="2226900" cy="22269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6"/>
            <p:cNvSpPr/>
            <p:nvPr/>
          </p:nvSpPr>
          <p:spPr>
            <a:xfrm>
              <a:off x="1034100" y="3294225"/>
              <a:ext cx="1241100" cy="12411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6"/>
            <p:cNvSpPr/>
            <p:nvPr/>
          </p:nvSpPr>
          <p:spPr>
            <a:xfrm>
              <a:off x="1357500" y="3617625"/>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6"/>
          <p:cNvSpPr/>
          <p:nvPr/>
        </p:nvSpPr>
        <p:spPr>
          <a:xfrm>
            <a:off x="11029850" y="5443025"/>
            <a:ext cx="1814700" cy="181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7" name="Google Shape;67;p6"/>
          <p:cNvGrpSpPr/>
          <p:nvPr/>
        </p:nvGrpSpPr>
        <p:grpSpPr>
          <a:xfrm>
            <a:off x="9453175" y="436900"/>
            <a:ext cx="2386700" cy="333775"/>
            <a:chOff x="392975" y="6230575"/>
            <a:chExt cx="2386700" cy="333775"/>
          </a:xfrm>
        </p:grpSpPr>
        <p:cxnSp>
          <p:nvCxnSpPr>
            <p:cNvPr id="68" name="Google Shape;68;p6"/>
            <p:cNvCxnSpPr/>
            <p:nvPr/>
          </p:nvCxnSpPr>
          <p:spPr>
            <a:xfrm>
              <a:off x="1248175" y="6230575"/>
              <a:ext cx="1531500" cy="0"/>
            </a:xfrm>
            <a:prstGeom prst="straightConnector1">
              <a:avLst/>
            </a:prstGeom>
            <a:noFill/>
            <a:ln w="114300" cap="rnd" cmpd="sng">
              <a:solidFill>
                <a:schemeClr val="accent4"/>
              </a:solidFill>
              <a:prstDash val="solid"/>
              <a:round/>
              <a:headEnd type="none" w="med" len="med"/>
              <a:tailEnd type="none" w="med" len="med"/>
            </a:ln>
          </p:spPr>
        </p:cxnSp>
        <p:cxnSp>
          <p:nvCxnSpPr>
            <p:cNvPr id="69" name="Google Shape;69;p6"/>
            <p:cNvCxnSpPr/>
            <p:nvPr/>
          </p:nvCxnSpPr>
          <p:spPr>
            <a:xfrm>
              <a:off x="392975" y="6564350"/>
              <a:ext cx="1531500" cy="0"/>
            </a:xfrm>
            <a:prstGeom prst="straightConnector1">
              <a:avLst/>
            </a:prstGeom>
            <a:noFill/>
            <a:ln w="114300" cap="rnd" cmpd="sng">
              <a:solidFill>
                <a:schemeClr val="accent4"/>
              </a:solidFill>
              <a:prstDash val="solid"/>
              <a:round/>
              <a:headEnd type="none" w="med" len="med"/>
              <a:tailEnd type="none" w="med" len="med"/>
            </a:ln>
          </p:spPr>
        </p:cxnSp>
      </p:grpSp>
      <p:grpSp>
        <p:nvGrpSpPr>
          <p:cNvPr id="70" name="Google Shape;70;p6"/>
          <p:cNvGrpSpPr/>
          <p:nvPr/>
        </p:nvGrpSpPr>
        <p:grpSpPr>
          <a:xfrm>
            <a:off x="3642475" y="6183488"/>
            <a:ext cx="2386700" cy="333775"/>
            <a:chOff x="392975" y="6230575"/>
            <a:chExt cx="2386700" cy="333775"/>
          </a:xfrm>
        </p:grpSpPr>
        <p:cxnSp>
          <p:nvCxnSpPr>
            <p:cNvPr id="71" name="Google Shape;71;p6"/>
            <p:cNvCxnSpPr/>
            <p:nvPr/>
          </p:nvCxnSpPr>
          <p:spPr>
            <a:xfrm>
              <a:off x="1248175" y="6230575"/>
              <a:ext cx="1531500" cy="0"/>
            </a:xfrm>
            <a:prstGeom prst="straightConnector1">
              <a:avLst/>
            </a:prstGeom>
            <a:noFill/>
            <a:ln w="114300" cap="rnd" cmpd="sng">
              <a:solidFill>
                <a:schemeClr val="accent4"/>
              </a:solidFill>
              <a:prstDash val="solid"/>
              <a:round/>
              <a:headEnd type="none" w="med" len="med"/>
              <a:tailEnd type="none" w="med" len="med"/>
            </a:ln>
          </p:spPr>
        </p:cxnSp>
        <p:cxnSp>
          <p:nvCxnSpPr>
            <p:cNvPr id="72" name="Google Shape;72;p6"/>
            <p:cNvCxnSpPr/>
            <p:nvPr/>
          </p:nvCxnSpPr>
          <p:spPr>
            <a:xfrm>
              <a:off x="392975" y="6564350"/>
              <a:ext cx="1531500" cy="0"/>
            </a:xfrm>
            <a:prstGeom prst="straightConnector1">
              <a:avLst/>
            </a:prstGeom>
            <a:noFill/>
            <a:ln w="114300" cap="rnd" cmpd="sng">
              <a:solidFill>
                <a:schemeClr val="accent4"/>
              </a:solidFill>
              <a:prstDash val="solid"/>
              <a:round/>
              <a:headEnd type="none" w="med" len="med"/>
              <a:tailEnd type="none" w="med" len="med"/>
            </a:ln>
          </p:spPr>
        </p:cxnSp>
      </p:grpSp>
      <p:sp>
        <p:nvSpPr>
          <p:cNvPr id="73" name="Google Shape;73;p6"/>
          <p:cNvSpPr txBox="1"/>
          <p:nvPr>
            <p:ph type="title"/>
          </p:nvPr>
        </p:nvSpPr>
        <p:spPr>
          <a:xfrm>
            <a:off x="2401350" y="2005425"/>
            <a:ext cx="7389300" cy="20661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74" name="Google Shape;74;p6"/>
          <p:cNvSpPr txBox="1"/>
          <p:nvPr>
            <p:ph type="body" idx="1"/>
          </p:nvPr>
        </p:nvSpPr>
        <p:spPr>
          <a:xfrm>
            <a:off x="2401350" y="4089075"/>
            <a:ext cx="7389300" cy="76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75" name="Shape 75"/>
        <p:cNvGrpSpPr/>
        <p:nvPr/>
      </p:nvGrpSpPr>
      <p:grpSpPr>
        <a:xfrm>
          <a:off x="0" y="0"/>
          <a:ext cx="0" cy="0"/>
          <a:chOff x="0" y="0"/>
          <a:chExt cx="0" cy="0"/>
        </a:xfrm>
      </p:grpSpPr>
      <p:grpSp>
        <p:nvGrpSpPr>
          <p:cNvPr id="76" name="Google Shape;76;p7"/>
          <p:cNvGrpSpPr/>
          <p:nvPr/>
        </p:nvGrpSpPr>
        <p:grpSpPr>
          <a:xfrm>
            <a:off x="10530225" y="5700925"/>
            <a:ext cx="2226900" cy="2226900"/>
            <a:chOff x="10377825" y="5396125"/>
            <a:chExt cx="2226900" cy="2226900"/>
          </a:xfrm>
        </p:grpSpPr>
        <p:sp>
          <p:nvSpPr>
            <p:cNvPr id="77" name="Google Shape;77;p7"/>
            <p:cNvSpPr/>
            <p:nvPr/>
          </p:nvSpPr>
          <p:spPr>
            <a:xfrm>
              <a:off x="10377825" y="5396125"/>
              <a:ext cx="2226900" cy="22269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7"/>
            <p:cNvSpPr/>
            <p:nvPr/>
          </p:nvSpPr>
          <p:spPr>
            <a:xfrm>
              <a:off x="10870725" y="5889025"/>
              <a:ext cx="1241100" cy="12411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7"/>
            <p:cNvSpPr/>
            <p:nvPr/>
          </p:nvSpPr>
          <p:spPr>
            <a:xfrm>
              <a:off x="11194125" y="6212425"/>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 name="Google Shape;80;p7"/>
          <p:cNvGrpSpPr/>
          <p:nvPr/>
        </p:nvGrpSpPr>
        <p:grpSpPr>
          <a:xfrm>
            <a:off x="314250" y="6206588"/>
            <a:ext cx="2386700" cy="333775"/>
            <a:chOff x="392975" y="6230575"/>
            <a:chExt cx="2386700" cy="333775"/>
          </a:xfrm>
        </p:grpSpPr>
        <p:cxnSp>
          <p:nvCxnSpPr>
            <p:cNvPr id="81" name="Google Shape;81;p7"/>
            <p:cNvCxnSpPr/>
            <p:nvPr/>
          </p:nvCxnSpPr>
          <p:spPr>
            <a:xfrm>
              <a:off x="1248175" y="6230575"/>
              <a:ext cx="1531500" cy="0"/>
            </a:xfrm>
            <a:prstGeom prst="straightConnector1">
              <a:avLst/>
            </a:prstGeom>
            <a:noFill/>
            <a:ln w="114300" cap="rnd" cmpd="sng">
              <a:solidFill>
                <a:schemeClr val="accent4"/>
              </a:solidFill>
              <a:prstDash val="solid"/>
              <a:round/>
              <a:headEnd type="none" w="med" len="med"/>
              <a:tailEnd type="none" w="med" len="med"/>
            </a:ln>
          </p:spPr>
        </p:cxnSp>
        <p:cxnSp>
          <p:nvCxnSpPr>
            <p:cNvPr id="82" name="Google Shape;82;p7"/>
            <p:cNvCxnSpPr/>
            <p:nvPr/>
          </p:nvCxnSpPr>
          <p:spPr>
            <a:xfrm>
              <a:off x="392975" y="6564350"/>
              <a:ext cx="1531500" cy="0"/>
            </a:xfrm>
            <a:prstGeom prst="straightConnector1">
              <a:avLst/>
            </a:prstGeom>
            <a:noFill/>
            <a:ln w="114300" cap="rnd" cmpd="sng">
              <a:solidFill>
                <a:schemeClr val="accent4"/>
              </a:solidFill>
              <a:prstDash val="solid"/>
              <a:round/>
              <a:headEnd type="none" w="med" len="med"/>
              <a:tailEnd type="none" w="med" len="med"/>
            </a:ln>
          </p:spPr>
        </p:cxnSp>
      </p:grpSp>
      <p:sp>
        <p:nvSpPr>
          <p:cNvPr id="83" name="Google Shape;83;p7"/>
          <p:cNvSpPr txBox="1"/>
          <p:nvPr>
            <p:ph type="subTitle" idx="1"/>
          </p:nvPr>
        </p:nvSpPr>
        <p:spPr>
          <a:xfrm>
            <a:off x="873360" y="1813775"/>
            <a:ext cx="49611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84" name="Google Shape;84;p7"/>
          <p:cNvSpPr txBox="1"/>
          <p:nvPr>
            <p:ph type="subTitle" idx="2"/>
          </p:nvPr>
        </p:nvSpPr>
        <p:spPr>
          <a:xfrm>
            <a:off x="6464155" y="1813775"/>
            <a:ext cx="49608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85" name="Google Shape;85;p7"/>
          <p:cNvSpPr txBox="1"/>
          <p:nvPr>
            <p:ph type="title"/>
          </p:nvPr>
        </p:nvSpPr>
        <p:spPr>
          <a:xfrm>
            <a:off x="873350" y="836300"/>
            <a:ext cx="1055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86" name="Google Shape;86;p7"/>
          <p:cNvSpPr txBox="1"/>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87" name="Google Shape;87;p7"/>
          <p:cNvSpPr txBox="1"/>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88" name="Shape 88"/>
        <p:cNvGrpSpPr/>
        <p:nvPr/>
      </p:nvGrpSpPr>
      <p:grpSpPr>
        <a:xfrm>
          <a:off x="0" y="0"/>
          <a:ext cx="0" cy="0"/>
          <a:chOff x="0" y="0"/>
          <a:chExt cx="0" cy="0"/>
        </a:xfrm>
      </p:grpSpPr>
      <p:grpSp>
        <p:nvGrpSpPr>
          <p:cNvPr id="89" name="Google Shape;89;p8"/>
          <p:cNvGrpSpPr/>
          <p:nvPr/>
        </p:nvGrpSpPr>
        <p:grpSpPr>
          <a:xfrm>
            <a:off x="9892300" y="4268050"/>
            <a:ext cx="3309300" cy="3309300"/>
            <a:chOff x="0" y="2260125"/>
            <a:chExt cx="3309300" cy="3309300"/>
          </a:xfrm>
        </p:grpSpPr>
        <p:sp>
          <p:nvSpPr>
            <p:cNvPr id="90" name="Google Shape;90;p8"/>
            <p:cNvSpPr/>
            <p:nvPr/>
          </p:nvSpPr>
          <p:spPr>
            <a:xfrm>
              <a:off x="0" y="2260125"/>
              <a:ext cx="3309300" cy="33093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8"/>
            <p:cNvSpPr/>
            <p:nvPr/>
          </p:nvSpPr>
          <p:spPr>
            <a:xfrm>
              <a:off x="541200" y="2801325"/>
              <a:ext cx="2226900" cy="22269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8"/>
            <p:cNvSpPr/>
            <p:nvPr/>
          </p:nvSpPr>
          <p:spPr>
            <a:xfrm>
              <a:off x="1034100" y="3294225"/>
              <a:ext cx="1241100" cy="12411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8"/>
            <p:cNvSpPr/>
            <p:nvPr/>
          </p:nvSpPr>
          <p:spPr>
            <a:xfrm>
              <a:off x="1357500" y="3617625"/>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4" name="Google Shape;94;p8"/>
          <p:cNvSpPr/>
          <p:nvPr/>
        </p:nvSpPr>
        <p:spPr>
          <a:xfrm>
            <a:off x="10639600" y="-471500"/>
            <a:ext cx="1814700" cy="181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5" name="Google Shape;95;p8"/>
          <p:cNvGrpSpPr/>
          <p:nvPr/>
        </p:nvGrpSpPr>
        <p:grpSpPr>
          <a:xfrm>
            <a:off x="314250" y="6206588"/>
            <a:ext cx="2386700" cy="333775"/>
            <a:chOff x="392975" y="6230575"/>
            <a:chExt cx="2386700" cy="333775"/>
          </a:xfrm>
        </p:grpSpPr>
        <p:cxnSp>
          <p:nvCxnSpPr>
            <p:cNvPr id="96" name="Google Shape;96;p8"/>
            <p:cNvCxnSpPr/>
            <p:nvPr/>
          </p:nvCxnSpPr>
          <p:spPr>
            <a:xfrm>
              <a:off x="1248175" y="6230575"/>
              <a:ext cx="1531500" cy="0"/>
            </a:xfrm>
            <a:prstGeom prst="straightConnector1">
              <a:avLst/>
            </a:prstGeom>
            <a:noFill/>
            <a:ln w="114300" cap="rnd" cmpd="sng">
              <a:solidFill>
                <a:schemeClr val="accent4"/>
              </a:solidFill>
              <a:prstDash val="solid"/>
              <a:round/>
              <a:headEnd type="none" w="med" len="med"/>
              <a:tailEnd type="none" w="med" len="med"/>
            </a:ln>
          </p:spPr>
        </p:cxnSp>
        <p:cxnSp>
          <p:nvCxnSpPr>
            <p:cNvPr id="97" name="Google Shape;97;p8"/>
            <p:cNvCxnSpPr/>
            <p:nvPr/>
          </p:nvCxnSpPr>
          <p:spPr>
            <a:xfrm>
              <a:off x="392975" y="6564350"/>
              <a:ext cx="1531500" cy="0"/>
            </a:xfrm>
            <a:prstGeom prst="straightConnector1">
              <a:avLst/>
            </a:prstGeom>
            <a:noFill/>
            <a:ln w="114300" cap="rnd" cmpd="sng">
              <a:solidFill>
                <a:schemeClr val="accent4"/>
              </a:solidFill>
              <a:prstDash val="solid"/>
              <a:round/>
              <a:headEnd type="none" w="med" len="med"/>
              <a:tailEnd type="none" w="med" len="med"/>
            </a:ln>
          </p:spPr>
        </p:cxnSp>
      </p:grpSp>
      <p:sp>
        <p:nvSpPr>
          <p:cNvPr id="98" name="Google Shape;98;p8"/>
          <p:cNvSpPr txBox="1"/>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99" name="Google Shape;99;p8"/>
          <p:cNvSpPr txBox="1"/>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00" name="Google Shape;100;p8"/>
          <p:cNvSpPr txBox="1"/>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01" name="Shape 101"/>
        <p:cNvGrpSpPr/>
        <p:nvPr/>
      </p:nvGrpSpPr>
      <p:grpSpPr>
        <a:xfrm>
          <a:off x="0" y="0"/>
          <a:ext cx="0" cy="0"/>
          <a:chOff x="0" y="0"/>
          <a:chExt cx="0" cy="0"/>
        </a:xfrm>
      </p:grpSpPr>
      <p:grpSp>
        <p:nvGrpSpPr>
          <p:cNvPr id="102" name="Google Shape;102;p9"/>
          <p:cNvGrpSpPr/>
          <p:nvPr/>
        </p:nvGrpSpPr>
        <p:grpSpPr>
          <a:xfrm>
            <a:off x="11321450" y="-351425"/>
            <a:ext cx="1241100" cy="1241100"/>
            <a:chOff x="10870725" y="5889025"/>
            <a:chExt cx="1241100" cy="1241100"/>
          </a:xfrm>
        </p:grpSpPr>
        <p:sp>
          <p:nvSpPr>
            <p:cNvPr id="103" name="Google Shape;103;p9"/>
            <p:cNvSpPr/>
            <p:nvPr/>
          </p:nvSpPr>
          <p:spPr>
            <a:xfrm>
              <a:off x="10870725" y="5889025"/>
              <a:ext cx="1241100" cy="12411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9"/>
            <p:cNvSpPr/>
            <p:nvPr/>
          </p:nvSpPr>
          <p:spPr>
            <a:xfrm>
              <a:off x="11194125" y="6212425"/>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5" name="Google Shape;105;p9"/>
          <p:cNvSpPr/>
          <p:nvPr/>
        </p:nvSpPr>
        <p:spPr>
          <a:xfrm>
            <a:off x="-387875" y="5964475"/>
            <a:ext cx="1090200" cy="109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6" name="Google Shape;106;p9"/>
          <p:cNvGrpSpPr/>
          <p:nvPr/>
        </p:nvGrpSpPr>
        <p:grpSpPr>
          <a:xfrm>
            <a:off x="9559375" y="6252813"/>
            <a:ext cx="2386700" cy="333775"/>
            <a:chOff x="392975" y="6230575"/>
            <a:chExt cx="2386700" cy="333775"/>
          </a:xfrm>
        </p:grpSpPr>
        <p:cxnSp>
          <p:nvCxnSpPr>
            <p:cNvPr id="107" name="Google Shape;107;p9"/>
            <p:cNvCxnSpPr/>
            <p:nvPr/>
          </p:nvCxnSpPr>
          <p:spPr>
            <a:xfrm>
              <a:off x="1248175" y="6230575"/>
              <a:ext cx="1531500" cy="0"/>
            </a:xfrm>
            <a:prstGeom prst="straightConnector1">
              <a:avLst/>
            </a:prstGeom>
            <a:noFill/>
            <a:ln w="114300" cap="rnd" cmpd="sng">
              <a:solidFill>
                <a:schemeClr val="accent4"/>
              </a:solidFill>
              <a:prstDash val="solid"/>
              <a:round/>
              <a:headEnd type="none" w="med" len="med"/>
              <a:tailEnd type="none" w="med" len="med"/>
            </a:ln>
          </p:spPr>
        </p:cxnSp>
        <p:cxnSp>
          <p:nvCxnSpPr>
            <p:cNvPr id="108" name="Google Shape;108;p9"/>
            <p:cNvCxnSpPr/>
            <p:nvPr/>
          </p:nvCxnSpPr>
          <p:spPr>
            <a:xfrm>
              <a:off x="392975" y="6564350"/>
              <a:ext cx="1531500" cy="0"/>
            </a:xfrm>
            <a:prstGeom prst="straightConnector1">
              <a:avLst/>
            </a:prstGeom>
            <a:noFill/>
            <a:ln w="114300" cap="rnd" cmpd="sng">
              <a:solidFill>
                <a:schemeClr val="accent4"/>
              </a:solidFill>
              <a:prstDash val="solid"/>
              <a:round/>
              <a:headEnd type="none" w="med" len="med"/>
              <a:tailEnd type="none" w="med" len="med"/>
            </a:ln>
          </p:spPr>
        </p:cxnSp>
      </p:grpSp>
      <p:grpSp>
        <p:nvGrpSpPr>
          <p:cNvPr id="109" name="Google Shape;109;p9"/>
          <p:cNvGrpSpPr/>
          <p:nvPr/>
        </p:nvGrpSpPr>
        <p:grpSpPr>
          <a:xfrm>
            <a:off x="189300" y="210963"/>
            <a:ext cx="2386700" cy="333775"/>
            <a:chOff x="392975" y="6230575"/>
            <a:chExt cx="2386700" cy="333775"/>
          </a:xfrm>
        </p:grpSpPr>
        <p:cxnSp>
          <p:nvCxnSpPr>
            <p:cNvPr id="110" name="Google Shape;110;p9"/>
            <p:cNvCxnSpPr/>
            <p:nvPr/>
          </p:nvCxnSpPr>
          <p:spPr>
            <a:xfrm>
              <a:off x="1248175" y="6230575"/>
              <a:ext cx="1531500" cy="0"/>
            </a:xfrm>
            <a:prstGeom prst="straightConnector1">
              <a:avLst/>
            </a:prstGeom>
            <a:noFill/>
            <a:ln w="114300" cap="rnd" cmpd="sng">
              <a:solidFill>
                <a:schemeClr val="accent4"/>
              </a:solidFill>
              <a:prstDash val="solid"/>
              <a:round/>
              <a:headEnd type="none" w="med" len="med"/>
              <a:tailEnd type="none" w="med" len="med"/>
            </a:ln>
          </p:spPr>
        </p:cxnSp>
        <p:cxnSp>
          <p:nvCxnSpPr>
            <p:cNvPr id="111" name="Google Shape;111;p9"/>
            <p:cNvCxnSpPr/>
            <p:nvPr/>
          </p:nvCxnSpPr>
          <p:spPr>
            <a:xfrm>
              <a:off x="392975" y="6564350"/>
              <a:ext cx="1531500" cy="0"/>
            </a:xfrm>
            <a:prstGeom prst="straightConnector1">
              <a:avLst/>
            </a:prstGeom>
            <a:noFill/>
            <a:ln w="114300" cap="rnd" cmpd="sng">
              <a:solidFill>
                <a:schemeClr val="accent4"/>
              </a:solidFill>
              <a:prstDash val="solid"/>
              <a:round/>
              <a:headEnd type="none" w="med" len="med"/>
              <a:tailEnd type="none" w="med" len="med"/>
            </a:ln>
          </p:spPr>
        </p:cxnSp>
      </p:grpSp>
      <p:sp>
        <p:nvSpPr>
          <p:cNvPr id="112" name="Google Shape;112;p9"/>
          <p:cNvSpPr txBox="1"/>
          <p:nvPr>
            <p:ph type="title"/>
          </p:nvPr>
        </p:nvSpPr>
        <p:spPr>
          <a:xfrm>
            <a:off x="548250" y="1071488"/>
            <a:ext cx="11095500" cy="4714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p:txBody>
      </p:sp>
      <p:sp>
        <p:nvSpPr>
          <p:cNvPr id="113" name="Google Shape;113;p9"/>
          <p:cNvSpPr txBox="1"/>
          <p:nvPr>
            <p:ph type="subTitle" idx="1"/>
          </p:nvPr>
        </p:nvSpPr>
        <p:spPr>
          <a:xfrm>
            <a:off x="548250" y="5274717"/>
            <a:ext cx="11095500" cy="511800"/>
          </a:xfrm>
          <a:prstGeom prst="rect">
            <a:avLst/>
          </a:prstGeom>
        </p:spPr>
        <p:txBody>
          <a:bodyPr spcFirstLastPara="1" wrap="square" lIns="121900" tIns="121900" rIns="121900" bIns="121900" anchor="b" anchorCtr="0">
            <a:noAutofit/>
          </a:bodyPr>
          <a:lstStyle>
            <a:lvl1pPr lvl="0" algn="ctr" rtl="0">
              <a:lnSpc>
                <a:spcPct val="100000"/>
              </a:lnSpc>
              <a:spcBef>
                <a:spcPts val="0"/>
              </a:spcBef>
              <a:spcAft>
                <a:spcPts val="0"/>
              </a:spcAft>
              <a:buSzPts val="1900"/>
              <a:buNone/>
              <a:defRPr/>
            </a:lvl1pPr>
            <a:lvl2pPr lvl="1" algn="ctr" rtl="0">
              <a:lnSpc>
                <a:spcPct val="100000"/>
              </a:lnSpc>
              <a:spcBef>
                <a:spcPts val="0"/>
              </a:spcBef>
              <a:spcAft>
                <a:spcPts val="0"/>
              </a:spcAft>
              <a:buSzPts val="1900"/>
              <a:buNone/>
              <a:defRPr/>
            </a:lvl2pPr>
            <a:lvl3pPr lvl="2" algn="ctr" rtl="0">
              <a:lnSpc>
                <a:spcPct val="100000"/>
              </a:lnSpc>
              <a:spcBef>
                <a:spcPts val="0"/>
              </a:spcBef>
              <a:spcAft>
                <a:spcPts val="0"/>
              </a:spcAft>
              <a:buSzPts val="1900"/>
              <a:buNone/>
              <a:defRPr/>
            </a:lvl3pPr>
            <a:lvl4pPr lvl="3" algn="ctr" rtl="0">
              <a:lnSpc>
                <a:spcPct val="100000"/>
              </a:lnSpc>
              <a:spcBef>
                <a:spcPts val="0"/>
              </a:spcBef>
              <a:spcAft>
                <a:spcPts val="0"/>
              </a:spcAft>
              <a:buSzPts val="1900"/>
              <a:buNone/>
              <a:defRPr/>
            </a:lvl4pPr>
            <a:lvl5pPr lvl="4" algn="ctr" rtl="0">
              <a:lnSpc>
                <a:spcPct val="100000"/>
              </a:lnSpc>
              <a:spcBef>
                <a:spcPts val="0"/>
              </a:spcBef>
              <a:spcAft>
                <a:spcPts val="0"/>
              </a:spcAft>
              <a:buSzPts val="1900"/>
              <a:buNone/>
              <a:defRPr/>
            </a:lvl5pPr>
            <a:lvl6pPr lvl="5" algn="ctr" rtl="0">
              <a:lnSpc>
                <a:spcPct val="100000"/>
              </a:lnSpc>
              <a:spcBef>
                <a:spcPts val="0"/>
              </a:spcBef>
              <a:spcAft>
                <a:spcPts val="0"/>
              </a:spcAft>
              <a:buSzPts val="1900"/>
              <a:buNone/>
              <a:defRPr/>
            </a:lvl6pPr>
            <a:lvl7pPr lvl="6" algn="ctr" rtl="0">
              <a:lnSpc>
                <a:spcPct val="100000"/>
              </a:lnSpc>
              <a:spcBef>
                <a:spcPts val="0"/>
              </a:spcBef>
              <a:spcAft>
                <a:spcPts val="0"/>
              </a:spcAft>
              <a:buSzPts val="1900"/>
              <a:buNone/>
              <a:defRPr/>
            </a:lvl7pPr>
            <a:lvl8pPr lvl="7" algn="ctr" rtl="0">
              <a:lnSpc>
                <a:spcPct val="100000"/>
              </a:lnSpc>
              <a:spcBef>
                <a:spcPts val="0"/>
              </a:spcBef>
              <a:spcAft>
                <a:spcPts val="0"/>
              </a:spcAft>
              <a:buSzPts val="1900"/>
              <a:buNone/>
              <a:defRPr/>
            </a:lvl8pPr>
            <a:lvl9pPr lvl="8" algn="ctr" rtl="0">
              <a:lnSpc>
                <a:spcPct val="100000"/>
              </a:lnSpc>
              <a:spcBef>
                <a:spcPts val="0"/>
              </a:spcBef>
              <a:spcAft>
                <a:spcPts val="0"/>
              </a:spcAft>
              <a:buSzPts val="19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14" name="Shape 114"/>
        <p:cNvGrpSpPr/>
        <p:nvPr/>
      </p:nvGrpSpPr>
      <p:grpSpPr>
        <a:xfrm>
          <a:off x="0" y="0"/>
          <a:ext cx="0" cy="0"/>
          <a:chOff x="0" y="0"/>
          <a:chExt cx="0" cy="0"/>
        </a:xfrm>
      </p:grpSpPr>
      <p:sp>
        <p:nvSpPr>
          <p:cNvPr id="115" name="Google Shape;115;p10"/>
          <p:cNvSpPr txBox="1"/>
          <p:nvPr>
            <p:ph type="title"/>
          </p:nvPr>
        </p:nvSpPr>
        <p:spPr>
          <a:xfrm>
            <a:off x="836250" y="1610850"/>
            <a:ext cx="10519500" cy="38061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p:txBody>
      </p:sp>
      <p:cxnSp>
        <p:nvCxnSpPr>
          <p:cNvPr id="116" name="Google Shape;116;p10"/>
          <p:cNvCxnSpPr/>
          <p:nvPr/>
        </p:nvCxnSpPr>
        <p:spPr>
          <a:xfrm>
            <a:off x="1192175" y="319125"/>
            <a:ext cx="1531500" cy="0"/>
          </a:xfrm>
          <a:prstGeom prst="straightConnector1">
            <a:avLst/>
          </a:prstGeom>
          <a:noFill/>
          <a:ln w="114300" cap="rnd" cmpd="sng">
            <a:solidFill>
              <a:schemeClr val="accent4"/>
            </a:solidFill>
            <a:prstDash val="solid"/>
            <a:round/>
            <a:headEnd type="none" w="med" len="med"/>
            <a:tailEnd type="none" w="med" len="med"/>
          </a:ln>
        </p:spPr>
      </p:cxnSp>
      <p:cxnSp>
        <p:nvCxnSpPr>
          <p:cNvPr id="117" name="Google Shape;117;p10"/>
          <p:cNvCxnSpPr/>
          <p:nvPr/>
        </p:nvCxnSpPr>
        <p:spPr>
          <a:xfrm rot="10800000">
            <a:off x="336975" y="652900"/>
            <a:ext cx="1531500" cy="0"/>
          </a:xfrm>
          <a:prstGeom prst="straightConnector1">
            <a:avLst/>
          </a:prstGeom>
          <a:noFill/>
          <a:ln w="114300" cap="rnd" cmpd="sng">
            <a:solidFill>
              <a:schemeClr val="accent4"/>
            </a:solidFill>
            <a:prstDash val="solid"/>
            <a:round/>
            <a:headEnd type="none" w="med" len="med"/>
            <a:tailEnd type="none" w="med" len="med"/>
          </a:ln>
        </p:spPr>
      </p:cxnSp>
      <p:grpSp>
        <p:nvGrpSpPr>
          <p:cNvPr id="118" name="Google Shape;118;p10"/>
          <p:cNvGrpSpPr/>
          <p:nvPr/>
        </p:nvGrpSpPr>
        <p:grpSpPr>
          <a:xfrm flipH="1">
            <a:off x="-457200" y="5700925"/>
            <a:ext cx="2226900" cy="2226900"/>
            <a:chOff x="10377825" y="5396125"/>
            <a:chExt cx="2226900" cy="2226900"/>
          </a:xfrm>
        </p:grpSpPr>
        <p:sp>
          <p:nvSpPr>
            <p:cNvPr id="119" name="Google Shape;119;p10"/>
            <p:cNvSpPr/>
            <p:nvPr/>
          </p:nvSpPr>
          <p:spPr>
            <a:xfrm>
              <a:off x="10377825" y="5396125"/>
              <a:ext cx="2226900" cy="22269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0"/>
            <p:cNvSpPr/>
            <p:nvPr/>
          </p:nvSpPr>
          <p:spPr>
            <a:xfrm>
              <a:off x="10870725" y="5889025"/>
              <a:ext cx="1241100" cy="1241100"/>
            </a:xfrm>
            <a:prstGeom prst="ellipse">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0"/>
            <p:cNvSpPr/>
            <p:nvPr/>
          </p:nvSpPr>
          <p:spPr>
            <a:xfrm>
              <a:off x="11194125" y="6212425"/>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2" name="Google Shape;122;p10"/>
          <p:cNvSpPr/>
          <p:nvPr/>
        </p:nvSpPr>
        <p:spPr>
          <a:xfrm flipH="1">
            <a:off x="10790025" y="-277375"/>
            <a:ext cx="1814700" cy="181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23" name="Google Shape;123;p10"/>
          <p:cNvCxnSpPr/>
          <p:nvPr/>
        </p:nvCxnSpPr>
        <p:spPr>
          <a:xfrm>
            <a:off x="10332400" y="6194700"/>
            <a:ext cx="1531500" cy="0"/>
          </a:xfrm>
          <a:prstGeom prst="straightConnector1">
            <a:avLst/>
          </a:prstGeom>
          <a:noFill/>
          <a:ln w="114300" cap="rnd" cmpd="sng">
            <a:solidFill>
              <a:schemeClr val="accent4"/>
            </a:solidFill>
            <a:prstDash val="solid"/>
            <a:round/>
            <a:headEnd type="none" w="med" len="med"/>
            <a:tailEnd type="none" w="med" len="med"/>
          </a:ln>
        </p:spPr>
      </p:cxnSp>
      <p:cxnSp>
        <p:nvCxnSpPr>
          <p:cNvPr id="124" name="Google Shape;124;p10"/>
          <p:cNvCxnSpPr/>
          <p:nvPr/>
        </p:nvCxnSpPr>
        <p:spPr>
          <a:xfrm rot="10800000">
            <a:off x="9477200" y="6528475"/>
            <a:ext cx="1531500" cy="0"/>
          </a:xfrm>
          <a:prstGeom prst="straightConnector1">
            <a:avLst/>
          </a:prstGeom>
          <a:noFill/>
          <a:ln w="114300" cap="rnd" cmpd="sng">
            <a:solidFill>
              <a:schemeClr val="accent4"/>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solidFill>
            <a:schemeClr val="accent2"/>
          </a:solid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Quicksand"/>
              <a:buNone/>
              <a:defRPr sz="4000" b="1">
                <a:solidFill>
                  <a:schemeClr val="dk1"/>
                </a:solidFill>
                <a:latin typeface="Quicksand"/>
                <a:ea typeface="Quicksand"/>
                <a:cs typeface="Quicksand"/>
                <a:sym typeface="Quicksand"/>
              </a:defRPr>
            </a:lvl1pPr>
            <a:lvl2pPr lvl="1">
              <a:spcBef>
                <a:spcPts val="0"/>
              </a:spcBef>
              <a:spcAft>
                <a:spcPts val="0"/>
              </a:spcAft>
              <a:buClr>
                <a:schemeClr val="dk1"/>
              </a:buClr>
              <a:buSzPts val="4000"/>
              <a:buFont typeface="Quicksand"/>
              <a:buNone/>
              <a:defRPr sz="4000" b="1">
                <a:solidFill>
                  <a:schemeClr val="dk1"/>
                </a:solidFill>
                <a:latin typeface="Quicksand"/>
                <a:ea typeface="Quicksand"/>
                <a:cs typeface="Quicksand"/>
                <a:sym typeface="Quicksand"/>
              </a:defRPr>
            </a:lvl2pPr>
            <a:lvl3pPr lvl="2">
              <a:spcBef>
                <a:spcPts val="0"/>
              </a:spcBef>
              <a:spcAft>
                <a:spcPts val="0"/>
              </a:spcAft>
              <a:buClr>
                <a:schemeClr val="dk1"/>
              </a:buClr>
              <a:buSzPts val="4000"/>
              <a:buFont typeface="Quicksand"/>
              <a:buNone/>
              <a:defRPr sz="4000" b="1">
                <a:solidFill>
                  <a:schemeClr val="dk1"/>
                </a:solidFill>
                <a:latin typeface="Quicksand"/>
                <a:ea typeface="Quicksand"/>
                <a:cs typeface="Quicksand"/>
                <a:sym typeface="Quicksand"/>
              </a:defRPr>
            </a:lvl3pPr>
            <a:lvl4pPr lvl="3">
              <a:spcBef>
                <a:spcPts val="0"/>
              </a:spcBef>
              <a:spcAft>
                <a:spcPts val="0"/>
              </a:spcAft>
              <a:buClr>
                <a:schemeClr val="dk1"/>
              </a:buClr>
              <a:buSzPts val="4000"/>
              <a:buFont typeface="Quicksand"/>
              <a:buNone/>
              <a:defRPr sz="4000" b="1">
                <a:solidFill>
                  <a:schemeClr val="dk1"/>
                </a:solidFill>
                <a:latin typeface="Quicksand"/>
                <a:ea typeface="Quicksand"/>
                <a:cs typeface="Quicksand"/>
                <a:sym typeface="Quicksand"/>
              </a:defRPr>
            </a:lvl4pPr>
            <a:lvl5pPr lvl="4">
              <a:spcBef>
                <a:spcPts val="0"/>
              </a:spcBef>
              <a:spcAft>
                <a:spcPts val="0"/>
              </a:spcAft>
              <a:buClr>
                <a:schemeClr val="dk1"/>
              </a:buClr>
              <a:buSzPts val="4000"/>
              <a:buFont typeface="Quicksand"/>
              <a:buNone/>
              <a:defRPr sz="4000" b="1">
                <a:solidFill>
                  <a:schemeClr val="dk1"/>
                </a:solidFill>
                <a:latin typeface="Quicksand"/>
                <a:ea typeface="Quicksand"/>
                <a:cs typeface="Quicksand"/>
                <a:sym typeface="Quicksand"/>
              </a:defRPr>
            </a:lvl5pPr>
            <a:lvl6pPr lvl="5">
              <a:spcBef>
                <a:spcPts val="0"/>
              </a:spcBef>
              <a:spcAft>
                <a:spcPts val="0"/>
              </a:spcAft>
              <a:buClr>
                <a:schemeClr val="dk1"/>
              </a:buClr>
              <a:buSzPts val="4000"/>
              <a:buFont typeface="Quicksand"/>
              <a:buNone/>
              <a:defRPr sz="4000" b="1">
                <a:solidFill>
                  <a:schemeClr val="dk1"/>
                </a:solidFill>
                <a:latin typeface="Quicksand"/>
                <a:ea typeface="Quicksand"/>
                <a:cs typeface="Quicksand"/>
                <a:sym typeface="Quicksand"/>
              </a:defRPr>
            </a:lvl6pPr>
            <a:lvl7pPr lvl="6">
              <a:spcBef>
                <a:spcPts val="0"/>
              </a:spcBef>
              <a:spcAft>
                <a:spcPts val="0"/>
              </a:spcAft>
              <a:buClr>
                <a:schemeClr val="dk1"/>
              </a:buClr>
              <a:buSzPts val="4000"/>
              <a:buFont typeface="Quicksand"/>
              <a:buNone/>
              <a:defRPr sz="4000" b="1">
                <a:solidFill>
                  <a:schemeClr val="dk1"/>
                </a:solidFill>
                <a:latin typeface="Quicksand"/>
                <a:ea typeface="Quicksand"/>
                <a:cs typeface="Quicksand"/>
                <a:sym typeface="Quicksand"/>
              </a:defRPr>
            </a:lvl7pPr>
            <a:lvl8pPr lvl="7">
              <a:spcBef>
                <a:spcPts val="0"/>
              </a:spcBef>
              <a:spcAft>
                <a:spcPts val="0"/>
              </a:spcAft>
              <a:buClr>
                <a:schemeClr val="dk1"/>
              </a:buClr>
              <a:buSzPts val="4000"/>
              <a:buFont typeface="Quicksand"/>
              <a:buNone/>
              <a:defRPr sz="4000" b="1">
                <a:solidFill>
                  <a:schemeClr val="dk1"/>
                </a:solidFill>
                <a:latin typeface="Quicksand"/>
                <a:ea typeface="Quicksand"/>
                <a:cs typeface="Quicksand"/>
                <a:sym typeface="Quicksand"/>
              </a:defRPr>
            </a:lvl8pPr>
            <a:lvl9pPr lvl="8">
              <a:spcBef>
                <a:spcPts val="0"/>
              </a:spcBef>
              <a:spcAft>
                <a:spcPts val="0"/>
              </a:spcAft>
              <a:buClr>
                <a:schemeClr val="dk1"/>
              </a:buClr>
              <a:buSzPts val="4000"/>
              <a:buFont typeface="Quicksand"/>
              <a:buNone/>
              <a:defRPr sz="4000" b="1">
                <a:solidFill>
                  <a:schemeClr val="dk1"/>
                </a:solidFill>
                <a:latin typeface="Quicksand"/>
                <a:ea typeface="Quicksand"/>
                <a:cs typeface="Quicksand"/>
                <a:sym typeface="Quicksand"/>
              </a:defRPr>
            </a:lvl9pPr>
          </a:lstStyle>
          <a:p/>
        </p:txBody>
      </p:sp>
      <p:sp>
        <p:nvSpPr>
          <p:cNvPr id="7" name="Google Shape;7;p1"/>
          <p:cNvSpPr txBox="1"/>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DM Sans"/>
              <a:buChar char="●"/>
              <a:defRPr sz="1900">
                <a:solidFill>
                  <a:schemeClr val="dk2"/>
                </a:solidFill>
                <a:latin typeface="DM Sans"/>
                <a:ea typeface="DM Sans"/>
                <a:cs typeface="DM Sans"/>
                <a:sym typeface="DM Sans"/>
              </a:defRPr>
            </a:lvl1pPr>
            <a:lvl2pPr marL="914400" lvl="1"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2pPr>
            <a:lvl3pPr marL="1371600" lvl="2"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3pPr>
            <a:lvl4pPr marL="1828800" lvl="3"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4pPr>
            <a:lvl5pPr marL="2286000" lvl="4"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5pPr>
            <a:lvl6pPr marL="2743200" lvl="5"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6pPr>
            <a:lvl7pPr marL="3200400" lvl="6"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7pPr>
            <a:lvl8pPr marL="3657600" lvl="7"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8pPr>
            <a:lvl9pPr marL="4114800" lvl="8" indent="-349250">
              <a:lnSpc>
                <a:spcPct val="115000"/>
              </a:lnSpc>
              <a:spcBef>
                <a:spcPts val="2100"/>
              </a:spcBef>
              <a:spcAft>
                <a:spcPts val="2100"/>
              </a:spcAft>
              <a:buClr>
                <a:schemeClr val="dk2"/>
              </a:buClr>
              <a:buSzPts val="1900"/>
              <a:buFont typeface="DM Sans"/>
              <a:buChar char="■"/>
              <a:defRPr sz="1900">
                <a:solidFill>
                  <a:schemeClr val="dk2"/>
                </a:solidFill>
                <a:latin typeface="DM Sans"/>
                <a:ea typeface="DM Sans"/>
                <a:cs typeface="DM Sans"/>
                <a:sym typeface="DM Sans"/>
              </a:defRPr>
            </a:lvl9pPr>
          </a:lstStyle>
          <a:p/>
        </p:txBody>
      </p:sp>
      <p:sp>
        <p:nvSpPr>
          <p:cNvPr id="8" name="Google Shape;8;p1"/>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8.GI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7" name="Shape 287"/>
        <p:cNvGrpSpPr/>
        <p:nvPr/>
      </p:nvGrpSpPr>
      <p:grpSpPr>
        <a:xfrm>
          <a:off x="0" y="0"/>
          <a:ext cx="0" cy="0"/>
          <a:chOff x="0" y="0"/>
          <a:chExt cx="0" cy="0"/>
        </a:xfrm>
      </p:grpSpPr>
      <p:sp>
        <p:nvSpPr>
          <p:cNvPr id="288" name="Google Shape;288;p22"/>
          <p:cNvSpPr/>
          <p:nvPr/>
        </p:nvSpPr>
        <p:spPr>
          <a:xfrm>
            <a:off x="1325880" y="2231390"/>
            <a:ext cx="9711690" cy="127571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22"/>
          <p:cNvSpPr txBox="1"/>
          <p:nvPr>
            <p:ph type="title"/>
          </p:nvPr>
        </p:nvSpPr>
        <p:spPr>
          <a:xfrm>
            <a:off x="1465580" y="2231390"/>
            <a:ext cx="9261475" cy="182245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GB"/>
              <a:t>The Man Who Would Be King</a:t>
            </a:r>
            <a:endParaRPr lang="en-GB"/>
          </a:p>
        </p:txBody>
      </p:sp>
      <p:sp>
        <p:nvSpPr>
          <p:cNvPr id="290" name="Google Shape;290;p22"/>
          <p:cNvSpPr txBox="1"/>
          <p:nvPr>
            <p:ph type="subTitle" idx="1"/>
          </p:nvPr>
        </p:nvSpPr>
        <p:spPr>
          <a:xfrm>
            <a:off x="406050" y="4533250"/>
            <a:ext cx="11379900" cy="717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US" altLang="en-GB"/>
              <a:t>Group 4</a:t>
            </a:r>
            <a:endParaRPr lang="en-US" alt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33" name="Shape 333"/>
        <p:cNvGrpSpPr/>
        <p:nvPr/>
      </p:nvGrpSpPr>
      <p:grpSpPr>
        <a:xfrm>
          <a:off x="0" y="0"/>
          <a:ext cx="0" cy="0"/>
          <a:chOff x="0" y="0"/>
          <a:chExt cx="0" cy="0"/>
        </a:xfrm>
      </p:grpSpPr>
      <p:sp>
        <p:nvSpPr>
          <p:cNvPr id="334" name="Google Shape;334;p27"/>
          <p:cNvSpPr txBox="1"/>
          <p:nvPr>
            <p:ph type="title"/>
          </p:nvPr>
        </p:nvSpPr>
        <p:spPr>
          <a:xfrm>
            <a:off x="873350" y="410215"/>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Summary</a:t>
            </a:r>
            <a:endParaRPr lang="en-US" altLang="en-GB"/>
          </a:p>
        </p:txBody>
      </p:sp>
      <p:sp>
        <p:nvSpPr>
          <p:cNvPr id="1" name="Text Placeholder 0"/>
          <p:cNvSpPr/>
          <p:nvPr>
            <p:ph type="body" idx="3"/>
          </p:nvPr>
        </p:nvSpPr>
        <p:spPr>
          <a:xfrm>
            <a:off x="873125" y="1405890"/>
            <a:ext cx="8199120" cy="3118485"/>
          </a:xfrm>
        </p:spPr>
        <p:txBody>
          <a:bodyPr/>
          <a:p>
            <a:r>
              <a:rPr lang="en-US" sz="2000"/>
              <a:t>As a token of their admiration, the holiest of holy men gives Daniel all of the gold and riches left by Alexander in 328 B.C. It is enough to make them the richest men in the world. All goes well until Daniel's ego and greed gets the best of him. He asks Peachy to bow when he walks in front of him. He later tells Peachy that he has decided to stay, and now believes that he is the son of Alexander ("in spirit, anyways"), and that to fulfill his destiny, he will marry Roxanne, like his "father" Alexander did before him.</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33" name="Shape 333"/>
        <p:cNvGrpSpPr/>
        <p:nvPr/>
      </p:nvGrpSpPr>
      <p:grpSpPr>
        <a:xfrm>
          <a:off x="0" y="0"/>
          <a:ext cx="0" cy="0"/>
          <a:chOff x="0" y="0"/>
          <a:chExt cx="0" cy="0"/>
        </a:xfrm>
      </p:grpSpPr>
      <p:sp>
        <p:nvSpPr>
          <p:cNvPr id="334" name="Google Shape;334;p27"/>
          <p:cNvSpPr txBox="1"/>
          <p:nvPr>
            <p:ph type="title"/>
          </p:nvPr>
        </p:nvSpPr>
        <p:spPr>
          <a:xfrm>
            <a:off x="873350" y="410215"/>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Summary</a:t>
            </a:r>
            <a:endParaRPr lang="en-US" altLang="en-GB"/>
          </a:p>
        </p:txBody>
      </p:sp>
      <p:sp>
        <p:nvSpPr>
          <p:cNvPr id="1" name="Text Placeholder 0"/>
          <p:cNvSpPr/>
          <p:nvPr>
            <p:ph type="body" idx="3"/>
          </p:nvPr>
        </p:nvSpPr>
        <p:spPr>
          <a:xfrm>
            <a:off x="873125" y="1405890"/>
            <a:ext cx="8199120" cy="3118485"/>
          </a:xfrm>
        </p:spPr>
        <p:txBody>
          <a:bodyPr/>
          <a:p>
            <a:r>
              <a:rPr lang="en-US" sz="2000"/>
              <a:t>The Kafiri's believe that a mortal cannot marry a God, but Daniel goes ahead anyway. Peachy was set to leave with his share of the treasure, but Daniel convinced him to stay "for old time's sake" for the wedding. At the ceremony, Roxanne, believing that she would soon die, bites Daniel, drawing blood. The entire crowd realizes that since Danny is bleeding, that he is a man, not a God, and that he has been deceiving them the entire time. Peachy grabs Daniel and they run off with their twenty soldiers, shooting at the crowd of monks who set out to kill them. They are eventually captured, and Daniel is forced to walk out on a rope bridge.</a:t>
            </a: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33" name="Shape 333"/>
        <p:cNvGrpSpPr/>
        <p:nvPr/>
      </p:nvGrpSpPr>
      <p:grpSpPr>
        <a:xfrm>
          <a:off x="0" y="0"/>
          <a:ext cx="0" cy="0"/>
          <a:chOff x="0" y="0"/>
          <a:chExt cx="0" cy="0"/>
        </a:xfrm>
      </p:grpSpPr>
      <p:sp>
        <p:nvSpPr>
          <p:cNvPr id="334" name="Google Shape;334;p27"/>
          <p:cNvSpPr txBox="1"/>
          <p:nvPr>
            <p:ph type="title"/>
          </p:nvPr>
        </p:nvSpPr>
        <p:spPr>
          <a:xfrm>
            <a:off x="873350" y="410215"/>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Summary</a:t>
            </a:r>
            <a:endParaRPr lang="en-US" altLang="en-GB"/>
          </a:p>
        </p:txBody>
      </p:sp>
      <p:sp>
        <p:nvSpPr>
          <p:cNvPr id="1" name="Text Placeholder 0"/>
          <p:cNvSpPr/>
          <p:nvPr>
            <p:ph type="body" idx="3"/>
          </p:nvPr>
        </p:nvSpPr>
        <p:spPr>
          <a:xfrm>
            <a:off x="873125" y="1405890"/>
            <a:ext cx="8199120" cy="3118485"/>
          </a:xfrm>
        </p:spPr>
        <p:txBody>
          <a:bodyPr/>
          <a:p>
            <a:r>
              <a:rPr lang="en-US" sz="2000"/>
              <a:t>The monks cut the ropes, and Daniel bravely falls to his death. Peachy is later crucified. When they come to see him the next day, he is still alive, and they say that it is a miracle that he lived, and they cut him down. He eventually climbs down into the valley and retrieves Danny's head, still wearing the crown. He brings it back to Rudyard Kipling, a writer for the Northern Star, as proof that Daniel accomplished his goal, and became the King of Kafristan</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42" name="Shape 342"/>
        <p:cNvGrpSpPr/>
        <p:nvPr/>
      </p:nvGrpSpPr>
      <p:grpSpPr>
        <a:xfrm>
          <a:off x="0" y="0"/>
          <a:ext cx="0" cy="0"/>
          <a:chOff x="0" y="0"/>
          <a:chExt cx="0" cy="0"/>
        </a:xfrm>
      </p:grpSpPr>
      <p:sp>
        <p:nvSpPr>
          <p:cNvPr id="343" name="Google Shape;343;p28"/>
          <p:cNvSpPr txBox="1"/>
          <p:nvPr>
            <p:ph type="title"/>
          </p:nvPr>
        </p:nvSpPr>
        <p:spPr>
          <a:xfrm>
            <a:off x="548250" y="1071488"/>
            <a:ext cx="11095500" cy="4714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GB" sz="4000"/>
              <a:t>True as gospel. Kings we were, with crowns upon our heads—me and Dravot—poor Dan—oh, poor, poor Dan, that would never take advice, not though I begged of him!</a:t>
            </a:r>
            <a:endParaRPr lang="en-GB" sz="4000"/>
          </a:p>
        </p:txBody>
      </p:sp>
      <p:sp>
        <p:nvSpPr>
          <p:cNvPr id="344" name="Google Shape;344;p28"/>
          <p:cNvSpPr txBox="1"/>
          <p:nvPr>
            <p:ph type="subTitle" idx="1"/>
          </p:nvPr>
        </p:nvSpPr>
        <p:spPr>
          <a:xfrm>
            <a:off x="548250" y="5274717"/>
            <a:ext cx="11095500" cy="511800"/>
          </a:xfrm>
          <a:prstGeom prst="rect">
            <a:avLst/>
          </a:prstGeom>
        </p:spPr>
        <p:txBody>
          <a:bodyPr spcFirstLastPara="1" wrap="square" lIns="121900" tIns="121900" rIns="121900" bIns="121900" anchor="b" anchorCtr="0">
            <a:noAutofit/>
          </a:bodyPr>
          <a:lstStyle/>
          <a:p>
            <a:pPr marL="457200" lvl="0" indent="0" algn="ctr" rtl="0">
              <a:spcBef>
                <a:spcPts val="0"/>
              </a:spcBef>
              <a:spcAft>
                <a:spcPts val="0"/>
              </a:spcAft>
              <a:buNone/>
            </a:pPr>
            <a:r>
              <a:rPr lang="en-GB"/>
              <a:t>―Peachey Carnehan</a:t>
            </a:r>
            <a:endParaRPr lang="en-GB"/>
          </a:p>
        </p:txBody>
      </p:sp>
      <p:grpSp>
        <p:nvGrpSpPr>
          <p:cNvPr id="345" name="Google Shape;345;p28"/>
          <p:cNvGrpSpPr/>
          <p:nvPr/>
        </p:nvGrpSpPr>
        <p:grpSpPr>
          <a:xfrm rot="10800000">
            <a:off x="821600" y="1300222"/>
            <a:ext cx="844289" cy="594762"/>
            <a:chOff x="621403" y="597265"/>
            <a:chExt cx="1588204" cy="1118814"/>
          </a:xfrm>
        </p:grpSpPr>
        <p:sp>
          <p:nvSpPr>
            <p:cNvPr id="346" name="Google Shape;346;p28"/>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7" name="Google Shape;347;p28"/>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1" name="Shape 301"/>
        <p:cNvGrpSpPr/>
        <p:nvPr/>
      </p:nvGrpSpPr>
      <p:grpSpPr>
        <a:xfrm>
          <a:off x="0" y="0"/>
          <a:ext cx="0" cy="0"/>
          <a:chOff x="0" y="0"/>
          <a:chExt cx="0" cy="0"/>
        </a:xfrm>
      </p:grpSpPr>
      <p:sp>
        <p:nvSpPr>
          <p:cNvPr id="302" name="Google Shape;302;p24"/>
          <p:cNvSpPr txBox="1"/>
          <p:nvPr>
            <p:ph type="title"/>
          </p:nvPr>
        </p:nvSpPr>
        <p:spPr>
          <a:xfrm>
            <a:off x="490775" y="7518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About </a:t>
            </a:r>
            <a:endParaRPr lang="en-US" altLang="en-GB"/>
          </a:p>
        </p:txBody>
      </p:sp>
      <p:sp>
        <p:nvSpPr>
          <p:cNvPr id="3" name="Title 2"/>
          <p:cNvSpPr/>
          <p:nvPr>
            <p:ph type="title" idx="5"/>
          </p:nvPr>
        </p:nvSpPr>
        <p:spPr/>
        <p:txBody>
          <a:bodyPr/>
          <a:p>
            <a:endParaRPr lang="en-US"/>
          </a:p>
        </p:txBody>
      </p:sp>
      <p:sp>
        <p:nvSpPr>
          <p:cNvPr id="4" name="Title 3"/>
          <p:cNvSpPr/>
          <p:nvPr>
            <p:ph type="title" idx="6"/>
          </p:nvPr>
        </p:nvSpPr>
        <p:spPr/>
        <p:txBody>
          <a:bodyPr/>
          <a:p>
            <a:endParaRPr lang="en-US"/>
          </a:p>
        </p:txBody>
      </p:sp>
      <p:sp>
        <p:nvSpPr>
          <p:cNvPr id="5" name="Title 4"/>
          <p:cNvSpPr/>
          <p:nvPr>
            <p:ph type="title" idx="7"/>
          </p:nvPr>
        </p:nvSpPr>
        <p:spPr/>
        <p:txBody>
          <a:bodyPr/>
          <a:p>
            <a:endParaRPr lang="en-US"/>
          </a:p>
        </p:txBody>
      </p:sp>
      <p:sp>
        <p:nvSpPr>
          <p:cNvPr id="6" name="Title 5"/>
          <p:cNvSpPr/>
          <p:nvPr>
            <p:ph type="title" idx="8"/>
          </p:nvPr>
        </p:nvSpPr>
        <p:spPr/>
        <p:txBody>
          <a:bodyPr/>
          <a:p>
            <a:endParaRPr lang="en-US"/>
          </a:p>
        </p:txBody>
      </p:sp>
      <p:sp>
        <p:nvSpPr>
          <p:cNvPr id="7" name="Title 6"/>
          <p:cNvSpPr/>
          <p:nvPr>
            <p:ph type="title" idx="15"/>
          </p:nvPr>
        </p:nvSpPr>
        <p:spPr/>
        <p:txBody>
          <a:bodyPr/>
          <a:p>
            <a:endParaRPr lang="en-US"/>
          </a:p>
        </p:txBody>
      </p:sp>
      <p:sp>
        <p:nvSpPr>
          <p:cNvPr id="8" name="Title 7"/>
          <p:cNvSpPr/>
          <p:nvPr>
            <p:ph type="title" idx="14"/>
          </p:nvPr>
        </p:nvSpPr>
        <p:spPr/>
        <p:txBody>
          <a:bodyPr/>
          <a:p>
            <a:r>
              <a:rPr lang="en-US"/>
              <a:t>Characters</a:t>
            </a:r>
            <a:endParaRPr lang="en-US"/>
          </a:p>
        </p:txBody>
      </p:sp>
      <p:sp>
        <p:nvSpPr>
          <p:cNvPr id="328" name="Google Shape;328;p26"/>
          <p:cNvSpPr txBox="1"/>
          <p:nvPr>
            <p:ph type="subTitle" idx="1"/>
          </p:nvPr>
        </p:nvSpPr>
        <p:spPr>
          <a:xfrm>
            <a:off x="1658620" y="2652395"/>
            <a:ext cx="3782060" cy="1553210"/>
          </a:xfrm>
          <a:prstGeom prst="rect">
            <a:avLst/>
          </a:prstGeom>
        </p:spPr>
        <p:txBody>
          <a:bodyPr spcFirstLastPara="1" wrap="square" lIns="121900" tIns="121900" rIns="121900" bIns="121900" anchor="t" anchorCtr="0">
            <a:noAutofit/>
          </a:bodyPr>
          <a:p>
            <a:pPr marL="0" lvl="0" indent="0" algn="l" rtl="0">
              <a:spcBef>
                <a:spcPts val="0"/>
              </a:spcBef>
              <a:spcAft>
                <a:spcPts val="2100"/>
              </a:spcAft>
              <a:buNone/>
            </a:pPr>
            <a:r>
              <a:rPr lang="en-GB" sz="4000" b="1">
                <a:solidFill>
                  <a:schemeClr val="accent3"/>
                </a:solidFill>
              </a:rPr>
              <a:t>Daniel Dravot</a:t>
            </a:r>
            <a:endParaRPr lang="en-GB" sz="4000" b="1">
              <a:solidFill>
                <a:schemeClr val="accent3"/>
              </a:solidFill>
            </a:endParaRPr>
          </a:p>
        </p:txBody>
      </p:sp>
      <p:pic>
        <p:nvPicPr>
          <p:cNvPr id="100" name="Picture 99"/>
          <p:cNvPicPr/>
          <p:nvPr/>
        </p:nvPicPr>
        <p:blipFill>
          <a:blip r:embed="rId1"/>
          <a:stretch>
            <a:fillRect/>
          </a:stretch>
        </p:blipFill>
        <p:spPr>
          <a:xfrm>
            <a:off x="6378575" y="1866265"/>
            <a:ext cx="5208270" cy="312547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1" name="Shape 301"/>
        <p:cNvGrpSpPr/>
        <p:nvPr/>
      </p:nvGrpSpPr>
      <p:grpSpPr>
        <a:xfrm>
          <a:off x="0" y="0"/>
          <a:ext cx="0" cy="0"/>
          <a:chOff x="0" y="0"/>
          <a:chExt cx="0" cy="0"/>
        </a:xfrm>
      </p:grpSpPr>
      <p:sp>
        <p:nvSpPr>
          <p:cNvPr id="302" name="Google Shape;302;p24"/>
          <p:cNvSpPr txBox="1"/>
          <p:nvPr>
            <p:ph type="title"/>
          </p:nvPr>
        </p:nvSpPr>
        <p:spPr>
          <a:xfrm>
            <a:off x="490775" y="7518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About </a:t>
            </a:r>
            <a:endParaRPr lang="en-US" altLang="en-GB"/>
          </a:p>
        </p:txBody>
      </p:sp>
      <p:sp>
        <p:nvSpPr>
          <p:cNvPr id="3" name="Title 2"/>
          <p:cNvSpPr/>
          <p:nvPr>
            <p:ph type="title" idx="5"/>
          </p:nvPr>
        </p:nvSpPr>
        <p:spPr/>
        <p:txBody>
          <a:bodyPr/>
          <a:p>
            <a:endParaRPr lang="en-US"/>
          </a:p>
        </p:txBody>
      </p:sp>
      <p:sp>
        <p:nvSpPr>
          <p:cNvPr id="4" name="Title 3"/>
          <p:cNvSpPr/>
          <p:nvPr>
            <p:ph type="title" idx="6"/>
          </p:nvPr>
        </p:nvSpPr>
        <p:spPr/>
        <p:txBody>
          <a:bodyPr/>
          <a:p>
            <a:endParaRPr lang="en-US"/>
          </a:p>
        </p:txBody>
      </p:sp>
      <p:sp>
        <p:nvSpPr>
          <p:cNvPr id="5" name="Title 4"/>
          <p:cNvSpPr/>
          <p:nvPr>
            <p:ph type="title" idx="7"/>
          </p:nvPr>
        </p:nvSpPr>
        <p:spPr/>
        <p:txBody>
          <a:bodyPr/>
          <a:p>
            <a:endParaRPr lang="en-US"/>
          </a:p>
        </p:txBody>
      </p:sp>
      <p:sp>
        <p:nvSpPr>
          <p:cNvPr id="6" name="Title 5"/>
          <p:cNvSpPr/>
          <p:nvPr>
            <p:ph type="title" idx="8"/>
          </p:nvPr>
        </p:nvSpPr>
        <p:spPr/>
        <p:txBody>
          <a:bodyPr/>
          <a:p>
            <a:endParaRPr lang="en-US"/>
          </a:p>
        </p:txBody>
      </p:sp>
      <p:sp>
        <p:nvSpPr>
          <p:cNvPr id="7" name="Title 6"/>
          <p:cNvSpPr/>
          <p:nvPr>
            <p:ph type="title" idx="15"/>
          </p:nvPr>
        </p:nvSpPr>
        <p:spPr/>
        <p:txBody>
          <a:bodyPr/>
          <a:p>
            <a:endParaRPr lang="en-US"/>
          </a:p>
        </p:txBody>
      </p:sp>
      <p:sp>
        <p:nvSpPr>
          <p:cNvPr id="8" name="Title 7"/>
          <p:cNvSpPr/>
          <p:nvPr>
            <p:ph type="title" idx="14"/>
          </p:nvPr>
        </p:nvSpPr>
        <p:spPr/>
        <p:txBody>
          <a:bodyPr/>
          <a:p>
            <a:r>
              <a:rPr lang="en-US"/>
              <a:t>Characters</a:t>
            </a:r>
            <a:endParaRPr lang="en-US"/>
          </a:p>
        </p:txBody>
      </p:sp>
      <p:sp>
        <p:nvSpPr>
          <p:cNvPr id="328" name="Google Shape;328;p26"/>
          <p:cNvSpPr txBox="1"/>
          <p:nvPr>
            <p:ph type="subTitle" idx="1"/>
          </p:nvPr>
        </p:nvSpPr>
        <p:spPr>
          <a:xfrm>
            <a:off x="1658620" y="2652395"/>
            <a:ext cx="5198745" cy="1553210"/>
          </a:xfrm>
          <a:prstGeom prst="rect">
            <a:avLst/>
          </a:prstGeom>
        </p:spPr>
        <p:txBody>
          <a:bodyPr spcFirstLastPara="1" wrap="square" lIns="121900" tIns="121900" rIns="121900" bIns="121900" anchor="t" anchorCtr="0">
            <a:noAutofit/>
          </a:bodyPr>
          <a:p>
            <a:pPr marL="0" lvl="0" indent="0" algn="l" rtl="0">
              <a:spcBef>
                <a:spcPts val="0"/>
              </a:spcBef>
              <a:spcAft>
                <a:spcPts val="2100"/>
              </a:spcAft>
              <a:buNone/>
            </a:pPr>
            <a:r>
              <a:rPr lang="en-GB" sz="4000" b="1">
                <a:solidFill>
                  <a:schemeClr val="accent3"/>
                </a:solidFill>
              </a:rPr>
              <a:t>Peachey Taliaferro Carnahan</a:t>
            </a:r>
            <a:endParaRPr lang="en-GB" sz="4000" b="1">
              <a:solidFill>
                <a:schemeClr val="accent3"/>
              </a:solidFill>
            </a:endParaRPr>
          </a:p>
        </p:txBody>
      </p:sp>
      <p:pic>
        <p:nvPicPr>
          <p:cNvPr id="101" name="Picture 100"/>
          <p:cNvPicPr/>
          <p:nvPr/>
        </p:nvPicPr>
        <p:blipFill>
          <a:blip r:embed="rId1"/>
          <a:stretch>
            <a:fillRect/>
          </a:stretch>
        </p:blipFill>
        <p:spPr>
          <a:xfrm>
            <a:off x="7547864" y="1691005"/>
            <a:ext cx="2663952" cy="423672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1" name="Shape 301"/>
        <p:cNvGrpSpPr/>
        <p:nvPr/>
      </p:nvGrpSpPr>
      <p:grpSpPr>
        <a:xfrm>
          <a:off x="0" y="0"/>
          <a:ext cx="0" cy="0"/>
          <a:chOff x="0" y="0"/>
          <a:chExt cx="0" cy="0"/>
        </a:xfrm>
      </p:grpSpPr>
      <p:sp>
        <p:nvSpPr>
          <p:cNvPr id="302" name="Google Shape;302;p24"/>
          <p:cNvSpPr txBox="1"/>
          <p:nvPr>
            <p:ph type="title"/>
          </p:nvPr>
        </p:nvSpPr>
        <p:spPr>
          <a:xfrm>
            <a:off x="490775" y="7518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About </a:t>
            </a:r>
            <a:endParaRPr lang="en-US" altLang="en-GB"/>
          </a:p>
        </p:txBody>
      </p:sp>
      <p:sp>
        <p:nvSpPr>
          <p:cNvPr id="3" name="Title 2"/>
          <p:cNvSpPr/>
          <p:nvPr>
            <p:ph type="title" idx="5"/>
          </p:nvPr>
        </p:nvSpPr>
        <p:spPr/>
        <p:txBody>
          <a:bodyPr/>
          <a:p>
            <a:endParaRPr lang="en-US"/>
          </a:p>
        </p:txBody>
      </p:sp>
      <p:sp>
        <p:nvSpPr>
          <p:cNvPr id="4" name="Title 3"/>
          <p:cNvSpPr/>
          <p:nvPr>
            <p:ph type="title" idx="6"/>
          </p:nvPr>
        </p:nvSpPr>
        <p:spPr/>
        <p:txBody>
          <a:bodyPr/>
          <a:p>
            <a:endParaRPr lang="en-US"/>
          </a:p>
        </p:txBody>
      </p:sp>
      <p:sp>
        <p:nvSpPr>
          <p:cNvPr id="5" name="Title 4"/>
          <p:cNvSpPr/>
          <p:nvPr>
            <p:ph type="title" idx="7"/>
          </p:nvPr>
        </p:nvSpPr>
        <p:spPr/>
        <p:txBody>
          <a:bodyPr/>
          <a:p>
            <a:endParaRPr lang="en-US"/>
          </a:p>
        </p:txBody>
      </p:sp>
      <p:sp>
        <p:nvSpPr>
          <p:cNvPr id="6" name="Title 5"/>
          <p:cNvSpPr/>
          <p:nvPr>
            <p:ph type="title" idx="8"/>
          </p:nvPr>
        </p:nvSpPr>
        <p:spPr/>
        <p:txBody>
          <a:bodyPr/>
          <a:p>
            <a:endParaRPr lang="en-US"/>
          </a:p>
        </p:txBody>
      </p:sp>
      <p:sp>
        <p:nvSpPr>
          <p:cNvPr id="7" name="Title 6"/>
          <p:cNvSpPr/>
          <p:nvPr>
            <p:ph type="title" idx="15"/>
          </p:nvPr>
        </p:nvSpPr>
        <p:spPr/>
        <p:txBody>
          <a:bodyPr/>
          <a:p>
            <a:endParaRPr lang="en-US"/>
          </a:p>
        </p:txBody>
      </p:sp>
      <p:sp>
        <p:nvSpPr>
          <p:cNvPr id="8" name="Title 7"/>
          <p:cNvSpPr/>
          <p:nvPr>
            <p:ph type="title" idx="14"/>
          </p:nvPr>
        </p:nvSpPr>
        <p:spPr/>
        <p:txBody>
          <a:bodyPr/>
          <a:p>
            <a:r>
              <a:rPr lang="en-US"/>
              <a:t>Characters</a:t>
            </a:r>
            <a:endParaRPr lang="en-US"/>
          </a:p>
        </p:txBody>
      </p:sp>
      <p:sp>
        <p:nvSpPr>
          <p:cNvPr id="328" name="Google Shape;328;p26"/>
          <p:cNvSpPr txBox="1"/>
          <p:nvPr>
            <p:ph type="subTitle" idx="1"/>
          </p:nvPr>
        </p:nvSpPr>
        <p:spPr>
          <a:xfrm>
            <a:off x="2582545" y="2652395"/>
            <a:ext cx="3782060" cy="1553210"/>
          </a:xfrm>
          <a:prstGeom prst="rect">
            <a:avLst/>
          </a:prstGeom>
        </p:spPr>
        <p:txBody>
          <a:bodyPr spcFirstLastPara="1" wrap="square" lIns="121900" tIns="121900" rIns="121900" bIns="121900" anchor="t" anchorCtr="0">
            <a:noAutofit/>
          </a:bodyPr>
          <a:p>
            <a:pPr marL="0" lvl="0" indent="0" algn="l" rtl="0">
              <a:spcBef>
                <a:spcPts val="0"/>
              </a:spcBef>
              <a:spcAft>
                <a:spcPts val="2100"/>
              </a:spcAft>
              <a:buNone/>
            </a:pPr>
            <a:r>
              <a:rPr lang="en-GB" sz="4000" b="1">
                <a:solidFill>
                  <a:schemeClr val="accent3"/>
                </a:solidFill>
              </a:rPr>
              <a:t>Billy Fish</a:t>
            </a:r>
            <a:endParaRPr lang="en-GB" sz="4000" b="1">
              <a:solidFill>
                <a:schemeClr val="accent3"/>
              </a:solidFill>
            </a:endParaRPr>
          </a:p>
        </p:txBody>
      </p:sp>
      <p:pic>
        <p:nvPicPr>
          <p:cNvPr id="102" name="Picture 101"/>
          <p:cNvPicPr/>
          <p:nvPr/>
        </p:nvPicPr>
        <p:blipFill>
          <a:blip r:embed="rId1"/>
          <a:stretch>
            <a:fillRect/>
          </a:stretch>
        </p:blipFill>
        <p:spPr>
          <a:xfrm>
            <a:off x="7122160" y="1830705"/>
            <a:ext cx="4452620" cy="334899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6" name="Shape 326"/>
        <p:cNvGrpSpPr/>
        <p:nvPr/>
      </p:nvGrpSpPr>
      <p:grpSpPr>
        <a:xfrm>
          <a:off x="0" y="0"/>
          <a:ext cx="0" cy="0"/>
          <a:chOff x="0" y="0"/>
          <a:chExt cx="0" cy="0"/>
        </a:xfrm>
      </p:grpSpPr>
      <p:sp>
        <p:nvSpPr>
          <p:cNvPr id="327" name="Google Shape;327;p26"/>
          <p:cNvSpPr txBox="1"/>
          <p:nvPr>
            <p:ph type="title"/>
          </p:nvPr>
        </p:nvSpPr>
        <p:spPr>
          <a:xfrm>
            <a:off x="966700" y="1326175"/>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Theme</a:t>
            </a:r>
            <a:endParaRPr lang="en-US" altLang="en-GB"/>
          </a:p>
        </p:txBody>
      </p:sp>
      <p:sp>
        <p:nvSpPr>
          <p:cNvPr id="328" name="Google Shape;328;p26"/>
          <p:cNvSpPr txBox="1"/>
          <p:nvPr>
            <p:ph type="subTitle" idx="1"/>
          </p:nvPr>
        </p:nvSpPr>
        <p:spPr>
          <a:xfrm>
            <a:off x="966700" y="2604575"/>
            <a:ext cx="77940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a:solidFill>
                  <a:schemeClr val="accent3"/>
                </a:solidFill>
              </a:rPr>
              <a:t>The Danger of Arrogance</a:t>
            </a:r>
            <a:endParaRPr lang="en-GB">
              <a:solidFill>
                <a:schemeClr val="accent3"/>
              </a:solidFill>
            </a:endParaRPr>
          </a:p>
        </p:txBody>
      </p:sp>
      <p:sp>
        <p:nvSpPr>
          <p:cNvPr id="329" name="Google Shape;329;p26"/>
          <p:cNvSpPr txBox="1"/>
          <p:nvPr>
            <p:ph type="body" idx="2"/>
          </p:nvPr>
        </p:nvSpPr>
        <p:spPr>
          <a:xfrm>
            <a:off x="966700" y="3264750"/>
            <a:ext cx="7794000" cy="2158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T</a:t>
            </a:r>
            <a:r>
              <a:rPr lang="en-GB"/>
              <a:t>he story is about a man, </a:t>
            </a:r>
            <a:r>
              <a:rPr lang="en-GB" b="1"/>
              <a:t>Daniel Dravot</a:t>
            </a:r>
            <a:r>
              <a:rPr lang="en-GB"/>
              <a:t>, whose arrogance drove him to first build an empire and then to destroy it. The same self-importance that caused him to decide that he could become a local ruler in Kafiristan led him to grossly overextend himself. He allowed and encouraged the local men to believe that he and his friend Peachey were not men but gods possessing immense secrets.</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6" name="Shape 326"/>
        <p:cNvGrpSpPr/>
        <p:nvPr/>
      </p:nvGrpSpPr>
      <p:grpSpPr>
        <a:xfrm>
          <a:off x="0" y="0"/>
          <a:ext cx="0" cy="0"/>
          <a:chOff x="0" y="0"/>
          <a:chExt cx="0" cy="0"/>
        </a:xfrm>
      </p:grpSpPr>
      <p:sp>
        <p:nvSpPr>
          <p:cNvPr id="327" name="Google Shape;327;p26"/>
          <p:cNvSpPr txBox="1"/>
          <p:nvPr>
            <p:ph type="title"/>
          </p:nvPr>
        </p:nvSpPr>
        <p:spPr>
          <a:xfrm>
            <a:off x="966700" y="1326175"/>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Theme</a:t>
            </a:r>
            <a:endParaRPr lang="en-US" altLang="en-GB"/>
          </a:p>
        </p:txBody>
      </p:sp>
      <p:sp>
        <p:nvSpPr>
          <p:cNvPr id="328" name="Google Shape;328;p26"/>
          <p:cNvSpPr txBox="1"/>
          <p:nvPr>
            <p:ph type="subTitle" idx="1"/>
          </p:nvPr>
        </p:nvSpPr>
        <p:spPr>
          <a:xfrm>
            <a:off x="966700" y="2604575"/>
            <a:ext cx="77940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a:solidFill>
                  <a:schemeClr val="accent3"/>
                </a:solidFill>
              </a:rPr>
              <a:t>The Obligation of Friendship</a:t>
            </a:r>
            <a:endParaRPr lang="en-GB">
              <a:solidFill>
                <a:schemeClr val="accent3"/>
              </a:solidFill>
            </a:endParaRPr>
          </a:p>
        </p:txBody>
      </p:sp>
      <p:sp>
        <p:nvSpPr>
          <p:cNvPr id="329" name="Google Shape;329;p26"/>
          <p:cNvSpPr txBox="1"/>
          <p:nvPr>
            <p:ph type="body" idx="2"/>
          </p:nvPr>
        </p:nvSpPr>
        <p:spPr>
          <a:xfrm>
            <a:off x="966700" y="3264750"/>
            <a:ext cx="7794000" cy="2158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Early in the story, </a:t>
            </a:r>
            <a:r>
              <a:rPr b="1"/>
              <a:t>Dan and Peachey</a:t>
            </a:r>
            <a:r>
              <a:t> sign a contract that obligate them to do three things: to become kings in Kafiristan, to avoid alcohol, women, and other things that may distract them from that goal until the goal is achieved, and for each to render aid if the other is in trouble.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6" name="Shape 326"/>
        <p:cNvGrpSpPr/>
        <p:nvPr/>
      </p:nvGrpSpPr>
      <p:grpSpPr>
        <a:xfrm>
          <a:off x="0" y="0"/>
          <a:ext cx="0" cy="0"/>
          <a:chOff x="0" y="0"/>
          <a:chExt cx="0" cy="0"/>
        </a:xfrm>
      </p:grpSpPr>
      <p:sp>
        <p:nvSpPr>
          <p:cNvPr id="327" name="Google Shape;327;p26"/>
          <p:cNvSpPr txBox="1"/>
          <p:nvPr>
            <p:ph type="title"/>
          </p:nvPr>
        </p:nvSpPr>
        <p:spPr>
          <a:xfrm>
            <a:off x="966700" y="1326175"/>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Theme</a:t>
            </a:r>
            <a:endParaRPr lang="en-US" altLang="en-GB"/>
          </a:p>
        </p:txBody>
      </p:sp>
      <p:sp>
        <p:nvSpPr>
          <p:cNvPr id="328" name="Google Shape;328;p26"/>
          <p:cNvSpPr txBox="1"/>
          <p:nvPr>
            <p:ph type="subTitle" idx="1"/>
          </p:nvPr>
        </p:nvSpPr>
        <p:spPr>
          <a:xfrm>
            <a:off x="966700" y="2317555"/>
            <a:ext cx="77940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a:solidFill>
                  <a:schemeClr val="accent3"/>
                </a:solidFill>
              </a:rPr>
              <a:t>Racial Superiority</a:t>
            </a:r>
            <a:endParaRPr lang="en-GB">
              <a:solidFill>
                <a:schemeClr val="accent3"/>
              </a:solidFill>
            </a:endParaRPr>
          </a:p>
        </p:txBody>
      </p:sp>
      <p:sp>
        <p:nvSpPr>
          <p:cNvPr id="329" name="Google Shape;329;p26"/>
          <p:cNvSpPr txBox="1"/>
          <p:nvPr>
            <p:ph type="body" idx="2"/>
          </p:nvPr>
        </p:nvSpPr>
        <p:spPr>
          <a:xfrm>
            <a:off x="966470" y="3035300"/>
            <a:ext cx="9235440" cy="1842135"/>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In </a:t>
            </a:r>
            <a:r>
              <a:rPr b="1"/>
              <a:t>The Man Who Would Be King</a:t>
            </a:r>
            <a:r>
              <a:t>, the two main characters, who are English, believe that they have the right and in fact the duty to go to Kafiristan and set themselves up as kings. To this, they trust to two things: first, their presumed cultural and ethnic superiority, and second, lots of guns and ammunition. Their behavior once they arrive is deceptive, brutal, insensitive, and ultimately self destructive.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3" name="Shape 333"/>
        <p:cNvGrpSpPr/>
        <p:nvPr/>
      </p:nvGrpSpPr>
      <p:grpSpPr>
        <a:xfrm>
          <a:off x="0" y="0"/>
          <a:ext cx="0" cy="0"/>
          <a:chOff x="0" y="0"/>
          <a:chExt cx="0" cy="0"/>
        </a:xfrm>
      </p:grpSpPr>
      <p:sp>
        <p:nvSpPr>
          <p:cNvPr id="334" name="Google Shape;334;p27"/>
          <p:cNvSpPr txBox="1"/>
          <p:nvPr>
            <p:ph type="title"/>
          </p:nvPr>
        </p:nvSpPr>
        <p:spPr>
          <a:xfrm>
            <a:off x="873350" y="410215"/>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Summary</a:t>
            </a:r>
            <a:endParaRPr lang="en-US" altLang="en-GB"/>
          </a:p>
        </p:txBody>
      </p:sp>
      <p:sp>
        <p:nvSpPr>
          <p:cNvPr id="1" name="Text Placeholder 0"/>
          <p:cNvSpPr/>
          <p:nvPr>
            <p:ph type="body" idx="3"/>
          </p:nvPr>
        </p:nvSpPr>
        <p:spPr>
          <a:xfrm>
            <a:off x="873125" y="1405890"/>
            <a:ext cx="8199120" cy="3118485"/>
          </a:xfrm>
        </p:spPr>
        <p:txBody>
          <a:bodyPr/>
          <a:p>
            <a:r>
              <a:rPr lang="en-US" sz="2000"/>
              <a:t>This movie is about two ambitious ex-soldiers stationed in India who set out to become the rulers of an entire country. After finishing their tour of duty in India, Daniel Dravot and Peachy Carnehan have decided that India is "too small for the likes of them", so they decide to bribe a local ruler and extort money from him, in order to buy twenty Martini rifles, which they will use to take over villages in Kafristan. They face many challenges and perils along the way, including difficult terrain, hostile natives, freezing temperatures, and an avalanche high in the mountains. They eventually come to a small village, Urheb, where they meet Ootah and Billy Fish, an Indian who speaks English. He then becomes their translator. </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33" name="Shape 333"/>
        <p:cNvGrpSpPr/>
        <p:nvPr/>
      </p:nvGrpSpPr>
      <p:grpSpPr>
        <a:xfrm>
          <a:off x="0" y="0"/>
          <a:ext cx="0" cy="0"/>
          <a:chOff x="0" y="0"/>
          <a:chExt cx="0" cy="0"/>
        </a:xfrm>
      </p:grpSpPr>
      <p:sp>
        <p:nvSpPr>
          <p:cNvPr id="334" name="Google Shape;334;p27"/>
          <p:cNvSpPr txBox="1"/>
          <p:nvPr>
            <p:ph type="title"/>
          </p:nvPr>
        </p:nvSpPr>
        <p:spPr>
          <a:xfrm>
            <a:off x="873350" y="410215"/>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Summary</a:t>
            </a:r>
            <a:endParaRPr lang="en-US" altLang="en-GB"/>
          </a:p>
        </p:txBody>
      </p:sp>
      <p:sp>
        <p:nvSpPr>
          <p:cNvPr id="1" name="Text Placeholder 0"/>
          <p:cNvSpPr/>
          <p:nvPr>
            <p:ph type="body" idx="3"/>
          </p:nvPr>
        </p:nvSpPr>
        <p:spPr>
          <a:xfrm>
            <a:off x="873125" y="1405890"/>
            <a:ext cx="8199120" cy="3118485"/>
          </a:xfrm>
        </p:spPr>
        <p:txBody>
          <a:bodyPr/>
          <a:p>
            <a:r>
              <a:rPr lang="en-US" sz="2000"/>
              <a:t>They then train the natives of this village to use the rifles, and soon conquer village after village. During a battle, Daniel is struck by an arrow that seemingly sticks out of his chest. The ignorant natives believe that he must be a God for not having died, and fall down and begin worshipping him. Daniel and Peachy decide that it would be easier for a "God " to take over the country, so they pretend that Daniel is a god, the son of Alexander the Great who has returned after two thousand two hundred years to again rule Kafristan. The entire country celebrated the return of their new ruler, the Son of Segunda (Alexander).</a:t>
            </a:r>
            <a:endParaRPr lang="en-US" sz="2000"/>
          </a:p>
        </p:txBody>
      </p:sp>
    </p:spTree>
  </p:cSld>
  <p:clrMapOvr>
    <a:masterClrMapping/>
  </p:clrMapOvr>
</p:sld>
</file>

<file path=ppt/theme/theme1.xml><?xml version="1.0" encoding="utf-8"?>
<a:theme xmlns:a="http://schemas.openxmlformats.org/drawingml/2006/main" name="SlidesMania">
  <a:themeElements>
    <a:clrScheme name="Simple Light">
      <a:dk1>
        <a:srgbClr val="FFFFFF"/>
      </a:dk1>
      <a:lt1>
        <a:srgbClr val="3D3983"/>
      </a:lt1>
      <a:dk2>
        <a:srgbClr val="FFFFFF"/>
      </a:dk2>
      <a:lt2>
        <a:srgbClr val="EEEEEE"/>
      </a:lt2>
      <a:accent1>
        <a:srgbClr val="3D3983"/>
      </a:accent1>
      <a:accent2>
        <a:srgbClr val="F06B80"/>
      </a:accent2>
      <a:accent3>
        <a:srgbClr val="F5C968"/>
      </a:accent3>
      <a:accent4>
        <a:srgbClr val="FFFFFF"/>
      </a:accent4>
      <a:accent5>
        <a:srgbClr val="3A3838"/>
      </a:accent5>
      <a:accent6>
        <a:srgbClr val="000000"/>
      </a:accent6>
      <a:hlink>
        <a:srgbClr val="F5C96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4493</Words>
  <Application>WPS Presentation</Application>
  <PresentationFormat/>
  <Paragraphs>64</Paragraphs>
  <Slides>13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Arial</vt:lpstr>
      <vt:lpstr>SimSun</vt:lpstr>
      <vt:lpstr>Wingdings</vt:lpstr>
      <vt:lpstr>Arial</vt:lpstr>
      <vt:lpstr>Quicksand</vt:lpstr>
      <vt:lpstr>DM Sans</vt:lpstr>
      <vt:lpstr>Calibri</vt:lpstr>
      <vt:lpstr>Aldrich</vt:lpstr>
      <vt:lpstr>Segoe Print</vt:lpstr>
      <vt:lpstr>Abril Fatface</vt:lpstr>
      <vt:lpstr>Griffy</vt:lpstr>
      <vt:lpstr>Poppins</vt:lpstr>
      <vt:lpstr>Homemade Apple</vt:lpstr>
      <vt:lpstr>Microsoft YaHei</vt:lpstr>
      <vt:lpstr>Arial Unicode MS</vt:lpstr>
      <vt:lpstr>SlidesMania</vt:lpstr>
      <vt:lpstr>Here goes your presentation title.</vt:lpstr>
      <vt:lpstr>06 | Koalas</vt:lpstr>
      <vt:lpstr>Characters</vt:lpstr>
      <vt:lpstr>Characters</vt:lpstr>
      <vt:lpstr>Did you know?</vt:lpstr>
      <vt:lpstr>Theme</vt:lpstr>
      <vt:lpstr>Theme</vt:lpstr>
      <vt:lpstr>Did you know?</vt:lpstr>
      <vt:lpstr>Summary</vt:lpstr>
      <vt:lpstr>Summary</vt:lpstr>
      <vt:lpstr>Summary</vt:lpstr>
      <vt:lpstr>Summary</vt:lpstr>
      <vt:lpstr>Clearly, animals know more than we think, and think a great deal more than we know.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Man Who Would Be King</dc:title>
  <dc:creator/>
  <cp:lastModifiedBy>trjnz</cp:lastModifiedBy>
  <cp:revision>11</cp:revision>
  <dcterms:created xsi:type="dcterms:W3CDTF">2022-03-08T10:39:58Z</dcterms:created>
  <dcterms:modified xsi:type="dcterms:W3CDTF">2022-03-08T12:08:43Z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78D8BDB9C1F14C108BC6900AEEA1C202</vt:lpwstr>
  </property>
  <property fmtid="{D5CDD505-2E9C-101B-9397-08002B2CF9AE}" pid="3" name="KSOProductBuildVer">
    <vt:lpwstr>1033-11.2.0.10451</vt:lpwstr>
  </property>
</Properties>
</file>