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jpeg" ContentType="image/jpeg"/>
  <Override PartName="/ppt/media/image11.png" ContentType="image/png"/>
  <Override PartName="/ppt/media/image12.png" ContentType="image/png"/>
  <Override PartName="/ppt/media/image19.png" ContentType="image/png"/>
  <Override PartName="/ppt/media/image13.jpeg" ContentType="image/jpe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343440" y="1861200"/>
            <a:ext cx="939240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343440" y="4396320"/>
            <a:ext cx="939240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343440" y="186120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6280" y="186120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6280" y="439632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343440" y="439632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343440" y="1861200"/>
            <a:ext cx="9392400" cy="485352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343440" y="1861200"/>
            <a:ext cx="9392400" cy="485352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1997640" y="1861200"/>
            <a:ext cx="6083640" cy="4853520"/>
          </a:xfrm>
          <a:prstGeom prst="rect">
            <a:avLst/>
          </a:prstGeom>
          <a:ln>
            <a:noFill/>
          </a:ln>
        </p:spPr>
      </p:pic>
      <p:pic>
        <p:nvPicPr>
          <p:cNvPr id="38" name="" descr=""/>
          <p:cNvPicPr/>
          <p:nvPr/>
        </p:nvPicPr>
        <p:blipFill>
          <a:blip r:embed="rId3"/>
          <a:stretch/>
        </p:blipFill>
        <p:spPr>
          <a:xfrm>
            <a:off x="1997640" y="1861200"/>
            <a:ext cx="6083640" cy="48535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49" name="PlaceHolder 2"/>
          <p:cNvSpPr>
            <a:spLocks noGrp="1"/>
          </p:cNvSpPr>
          <p:nvPr>
            <p:ph type="subTitle"/>
          </p:nvPr>
        </p:nvSpPr>
        <p:spPr>
          <a:xfrm>
            <a:off x="343440" y="1861200"/>
            <a:ext cx="9392400" cy="4853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343440" y="1861200"/>
            <a:ext cx="9392400" cy="485352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53" name="PlaceHolder 2"/>
          <p:cNvSpPr>
            <a:spLocks noGrp="1"/>
          </p:cNvSpPr>
          <p:nvPr>
            <p:ph type="body"/>
          </p:nvPr>
        </p:nvSpPr>
        <p:spPr>
          <a:xfrm>
            <a:off x="343440" y="1861200"/>
            <a:ext cx="4583160" cy="485352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54" name="PlaceHolder 3"/>
          <p:cNvSpPr>
            <a:spLocks noGrp="1"/>
          </p:cNvSpPr>
          <p:nvPr>
            <p:ph type="body"/>
          </p:nvPr>
        </p:nvSpPr>
        <p:spPr>
          <a:xfrm>
            <a:off x="5156280" y="1861200"/>
            <a:ext cx="4583160" cy="485352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343440" y="653760"/>
            <a:ext cx="9392400" cy="4818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343440" y="186120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343440" y="439632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5156280" y="1861200"/>
            <a:ext cx="4583160" cy="485352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343440" y="1861200"/>
            <a:ext cx="9392400" cy="4853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343440" y="1861200"/>
            <a:ext cx="4583160" cy="485352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5156280" y="186120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5156280" y="439632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343440" y="186120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5156280" y="186120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68" name="PlaceHolder 4"/>
          <p:cNvSpPr>
            <a:spLocks noGrp="1"/>
          </p:cNvSpPr>
          <p:nvPr>
            <p:ph type="body"/>
          </p:nvPr>
        </p:nvSpPr>
        <p:spPr>
          <a:xfrm>
            <a:off x="343440" y="4396320"/>
            <a:ext cx="939240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343440" y="1861200"/>
            <a:ext cx="939240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343440" y="4396320"/>
            <a:ext cx="939240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343440" y="186120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74" name="PlaceHolder 3"/>
          <p:cNvSpPr>
            <a:spLocks noGrp="1"/>
          </p:cNvSpPr>
          <p:nvPr>
            <p:ph type="body"/>
          </p:nvPr>
        </p:nvSpPr>
        <p:spPr>
          <a:xfrm>
            <a:off x="5156280" y="186120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75" name="PlaceHolder 4"/>
          <p:cNvSpPr>
            <a:spLocks noGrp="1"/>
          </p:cNvSpPr>
          <p:nvPr>
            <p:ph type="body"/>
          </p:nvPr>
        </p:nvSpPr>
        <p:spPr>
          <a:xfrm>
            <a:off x="5156280" y="439632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76" name="PlaceHolder 5"/>
          <p:cNvSpPr>
            <a:spLocks noGrp="1"/>
          </p:cNvSpPr>
          <p:nvPr>
            <p:ph type="body"/>
          </p:nvPr>
        </p:nvSpPr>
        <p:spPr>
          <a:xfrm>
            <a:off x="343440" y="439632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78" name="PlaceHolder 2"/>
          <p:cNvSpPr>
            <a:spLocks noGrp="1"/>
          </p:cNvSpPr>
          <p:nvPr>
            <p:ph type="body"/>
          </p:nvPr>
        </p:nvSpPr>
        <p:spPr>
          <a:xfrm>
            <a:off x="343440" y="1861200"/>
            <a:ext cx="9392400" cy="485352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79" name="PlaceHolder 3"/>
          <p:cNvSpPr>
            <a:spLocks noGrp="1"/>
          </p:cNvSpPr>
          <p:nvPr>
            <p:ph type="body"/>
          </p:nvPr>
        </p:nvSpPr>
        <p:spPr>
          <a:xfrm>
            <a:off x="343440" y="1861200"/>
            <a:ext cx="9392400" cy="485352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pic>
        <p:nvPicPr>
          <p:cNvPr id="80" name="" descr=""/>
          <p:cNvPicPr/>
          <p:nvPr/>
        </p:nvPicPr>
        <p:blipFill>
          <a:blip r:embed="rId2"/>
          <a:stretch/>
        </p:blipFill>
        <p:spPr>
          <a:xfrm>
            <a:off x="1997640" y="1861200"/>
            <a:ext cx="6083640" cy="4853520"/>
          </a:xfrm>
          <a:prstGeom prst="rect">
            <a:avLst/>
          </a:prstGeom>
          <a:ln>
            <a:noFill/>
          </a:ln>
        </p:spPr>
      </p:pic>
      <p:pic>
        <p:nvPicPr>
          <p:cNvPr id="81" name="" descr=""/>
          <p:cNvPicPr/>
          <p:nvPr/>
        </p:nvPicPr>
        <p:blipFill>
          <a:blip r:embed="rId3"/>
          <a:stretch/>
        </p:blipFill>
        <p:spPr>
          <a:xfrm>
            <a:off x="1997640" y="1861200"/>
            <a:ext cx="6083640" cy="48535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87" name="PlaceHolder 2"/>
          <p:cNvSpPr>
            <a:spLocks noGrp="1"/>
          </p:cNvSpPr>
          <p:nvPr>
            <p:ph type="subTitle"/>
          </p:nvPr>
        </p:nvSpPr>
        <p:spPr>
          <a:xfrm>
            <a:off x="343440" y="1861200"/>
            <a:ext cx="9392400" cy="4853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89" name="PlaceHolder 2"/>
          <p:cNvSpPr>
            <a:spLocks noGrp="1"/>
          </p:cNvSpPr>
          <p:nvPr>
            <p:ph type="body"/>
          </p:nvPr>
        </p:nvSpPr>
        <p:spPr>
          <a:xfrm>
            <a:off x="343440" y="1861200"/>
            <a:ext cx="9392400" cy="485352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91" name="PlaceHolder 2"/>
          <p:cNvSpPr>
            <a:spLocks noGrp="1"/>
          </p:cNvSpPr>
          <p:nvPr>
            <p:ph type="body"/>
          </p:nvPr>
        </p:nvSpPr>
        <p:spPr>
          <a:xfrm>
            <a:off x="343440" y="1861200"/>
            <a:ext cx="4583160" cy="485352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92" name="PlaceHolder 3"/>
          <p:cNvSpPr>
            <a:spLocks noGrp="1"/>
          </p:cNvSpPr>
          <p:nvPr>
            <p:ph type="body"/>
          </p:nvPr>
        </p:nvSpPr>
        <p:spPr>
          <a:xfrm>
            <a:off x="5156280" y="1861200"/>
            <a:ext cx="4583160" cy="485352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343440" y="1861200"/>
            <a:ext cx="9392400" cy="485352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343440" y="653760"/>
            <a:ext cx="9392400" cy="4818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343440" y="186120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343440" y="439632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98" name="PlaceHolder 4"/>
          <p:cNvSpPr>
            <a:spLocks noGrp="1"/>
          </p:cNvSpPr>
          <p:nvPr>
            <p:ph type="body"/>
          </p:nvPr>
        </p:nvSpPr>
        <p:spPr>
          <a:xfrm>
            <a:off x="5156280" y="1861200"/>
            <a:ext cx="4583160" cy="485352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100" name="PlaceHolder 2"/>
          <p:cNvSpPr>
            <a:spLocks noGrp="1"/>
          </p:cNvSpPr>
          <p:nvPr>
            <p:ph type="body"/>
          </p:nvPr>
        </p:nvSpPr>
        <p:spPr>
          <a:xfrm>
            <a:off x="343440" y="1861200"/>
            <a:ext cx="4583160" cy="485352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101" name="PlaceHolder 3"/>
          <p:cNvSpPr>
            <a:spLocks noGrp="1"/>
          </p:cNvSpPr>
          <p:nvPr>
            <p:ph type="body"/>
          </p:nvPr>
        </p:nvSpPr>
        <p:spPr>
          <a:xfrm>
            <a:off x="5156280" y="186120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102" name="PlaceHolder 4"/>
          <p:cNvSpPr>
            <a:spLocks noGrp="1"/>
          </p:cNvSpPr>
          <p:nvPr>
            <p:ph type="body"/>
          </p:nvPr>
        </p:nvSpPr>
        <p:spPr>
          <a:xfrm>
            <a:off x="5156280" y="439632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343440" y="186120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5156280" y="186120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106" name="PlaceHolder 4"/>
          <p:cNvSpPr>
            <a:spLocks noGrp="1"/>
          </p:cNvSpPr>
          <p:nvPr>
            <p:ph type="body"/>
          </p:nvPr>
        </p:nvSpPr>
        <p:spPr>
          <a:xfrm>
            <a:off x="343440" y="4396320"/>
            <a:ext cx="939240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108" name="PlaceHolder 2"/>
          <p:cNvSpPr>
            <a:spLocks noGrp="1"/>
          </p:cNvSpPr>
          <p:nvPr>
            <p:ph type="body"/>
          </p:nvPr>
        </p:nvSpPr>
        <p:spPr>
          <a:xfrm>
            <a:off x="343440" y="1861200"/>
            <a:ext cx="939240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109" name="PlaceHolder 3"/>
          <p:cNvSpPr>
            <a:spLocks noGrp="1"/>
          </p:cNvSpPr>
          <p:nvPr>
            <p:ph type="body"/>
          </p:nvPr>
        </p:nvSpPr>
        <p:spPr>
          <a:xfrm>
            <a:off x="343440" y="4396320"/>
            <a:ext cx="939240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111" name="PlaceHolder 2"/>
          <p:cNvSpPr>
            <a:spLocks noGrp="1"/>
          </p:cNvSpPr>
          <p:nvPr>
            <p:ph type="body"/>
          </p:nvPr>
        </p:nvSpPr>
        <p:spPr>
          <a:xfrm>
            <a:off x="343440" y="186120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112" name="PlaceHolder 3"/>
          <p:cNvSpPr>
            <a:spLocks noGrp="1"/>
          </p:cNvSpPr>
          <p:nvPr>
            <p:ph type="body"/>
          </p:nvPr>
        </p:nvSpPr>
        <p:spPr>
          <a:xfrm>
            <a:off x="5156280" y="186120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113" name="PlaceHolder 4"/>
          <p:cNvSpPr>
            <a:spLocks noGrp="1"/>
          </p:cNvSpPr>
          <p:nvPr>
            <p:ph type="body"/>
          </p:nvPr>
        </p:nvSpPr>
        <p:spPr>
          <a:xfrm>
            <a:off x="5156280" y="439632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114" name="PlaceHolder 5"/>
          <p:cNvSpPr>
            <a:spLocks noGrp="1"/>
          </p:cNvSpPr>
          <p:nvPr>
            <p:ph type="body"/>
          </p:nvPr>
        </p:nvSpPr>
        <p:spPr>
          <a:xfrm>
            <a:off x="343440" y="439632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116" name="PlaceHolder 2"/>
          <p:cNvSpPr>
            <a:spLocks noGrp="1"/>
          </p:cNvSpPr>
          <p:nvPr>
            <p:ph type="body"/>
          </p:nvPr>
        </p:nvSpPr>
        <p:spPr>
          <a:xfrm>
            <a:off x="343440" y="1861200"/>
            <a:ext cx="9392400" cy="485352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117" name="PlaceHolder 3"/>
          <p:cNvSpPr>
            <a:spLocks noGrp="1"/>
          </p:cNvSpPr>
          <p:nvPr>
            <p:ph type="body"/>
          </p:nvPr>
        </p:nvSpPr>
        <p:spPr>
          <a:xfrm>
            <a:off x="343440" y="1861200"/>
            <a:ext cx="9392400" cy="485352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pic>
        <p:nvPicPr>
          <p:cNvPr id="118" name="" descr=""/>
          <p:cNvPicPr/>
          <p:nvPr/>
        </p:nvPicPr>
        <p:blipFill>
          <a:blip r:embed="rId2"/>
          <a:stretch/>
        </p:blipFill>
        <p:spPr>
          <a:xfrm>
            <a:off x="1997640" y="1861200"/>
            <a:ext cx="6083640" cy="4853520"/>
          </a:xfrm>
          <a:prstGeom prst="rect">
            <a:avLst/>
          </a:prstGeom>
          <a:ln>
            <a:noFill/>
          </a:ln>
        </p:spPr>
      </p:pic>
      <p:pic>
        <p:nvPicPr>
          <p:cNvPr id="119" name="" descr=""/>
          <p:cNvPicPr/>
          <p:nvPr/>
        </p:nvPicPr>
        <p:blipFill>
          <a:blip r:embed="rId3"/>
          <a:stretch/>
        </p:blipFill>
        <p:spPr>
          <a:xfrm>
            <a:off x="1997640" y="1861200"/>
            <a:ext cx="6083640" cy="485352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125" name="PlaceHolder 2"/>
          <p:cNvSpPr>
            <a:spLocks noGrp="1"/>
          </p:cNvSpPr>
          <p:nvPr>
            <p:ph type="subTitle"/>
          </p:nvPr>
        </p:nvSpPr>
        <p:spPr>
          <a:xfrm>
            <a:off x="343440" y="1861200"/>
            <a:ext cx="9392400" cy="4853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127" name="PlaceHolder 2"/>
          <p:cNvSpPr>
            <a:spLocks noGrp="1"/>
          </p:cNvSpPr>
          <p:nvPr>
            <p:ph type="body"/>
          </p:nvPr>
        </p:nvSpPr>
        <p:spPr>
          <a:xfrm>
            <a:off x="343440" y="1861200"/>
            <a:ext cx="9392400" cy="485352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343440" y="1861200"/>
            <a:ext cx="4583160" cy="485352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6280" y="1861200"/>
            <a:ext cx="4583160" cy="485352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129" name="PlaceHolder 2"/>
          <p:cNvSpPr>
            <a:spLocks noGrp="1"/>
          </p:cNvSpPr>
          <p:nvPr>
            <p:ph type="body"/>
          </p:nvPr>
        </p:nvSpPr>
        <p:spPr>
          <a:xfrm>
            <a:off x="343440" y="1861200"/>
            <a:ext cx="4583160" cy="485352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130" name="PlaceHolder 3"/>
          <p:cNvSpPr>
            <a:spLocks noGrp="1"/>
          </p:cNvSpPr>
          <p:nvPr>
            <p:ph type="body"/>
          </p:nvPr>
        </p:nvSpPr>
        <p:spPr>
          <a:xfrm>
            <a:off x="5156280" y="1861200"/>
            <a:ext cx="4583160" cy="485352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343440" y="653760"/>
            <a:ext cx="9392400" cy="4818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134" name="PlaceHolder 2"/>
          <p:cNvSpPr>
            <a:spLocks noGrp="1"/>
          </p:cNvSpPr>
          <p:nvPr>
            <p:ph type="body"/>
          </p:nvPr>
        </p:nvSpPr>
        <p:spPr>
          <a:xfrm>
            <a:off x="343440" y="186120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135" name="PlaceHolder 3"/>
          <p:cNvSpPr>
            <a:spLocks noGrp="1"/>
          </p:cNvSpPr>
          <p:nvPr>
            <p:ph type="body"/>
          </p:nvPr>
        </p:nvSpPr>
        <p:spPr>
          <a:xfrm>
            <a:off x="343440" y="439632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136" name="PlaceHolder 4"/>
          <p:cNvSpPr>
            <a:spLocks noGrp="1"/>
          </p:cNvSpPr>
          <p:nvPr>
            <p:ph type="body"/>
          </p:nvPr>
        </p:nvSpPr>
        <p:spPr>
          <a:xfrm>
            <a:off x="5156280" y="1861200"/>
            <a:ext cx="4583160" cy="485352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138" name="PlaceHolder 2"/>
          <p:cNvSpPr>
            <a:spLocks noGrp="1"/>
          </p:cNvSpPr>
          <p:nvPr>
            <p:ph type="body"/>
          </p:nvPr>
        </p:nvSpPr>
        <p:spPr>
          <a:xfrm>
            <a:off x="343440" y="1861200"/>
            <a:ext cx="4583160" cy="485352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139" name="PlaceHolder 3"/>
          <p:cNvSpPr>
            <a:spLocks noGrp="1"/>
          </p:cNvSpPr>
          <p:nvPr>
            <p:ph type="body"/>
          </p:nvPr>
        </p:nvSpPr>
        <p:spPr>
          <a:xfrm>
            <a:off x="5156280" y="186120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140" name="PlaceHolder 4"/>
          <p:cNvSpPr>
            <a:spLocks noGrp="1"/>
          </p:cNvSpPr>
          <p:nvPr>
            <p:ph type="body"/>
          </p:nvPr>
        </p:nvSpPr>
        <p:spPr>
          <a:xfrm>
            <a:off x="5156280" y="439632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142" name="PlaceHolder 2"/>
          <p:cNvSpPr>
            <a:spLocks noGrp="1"/>
          </p:cNvSpPr>
          <p:nvPr>
            <p:ph type="body"/>
          </p:nvPr>
        </p:nvSpPr>
        <p:spPr>
          <a:xfrm>
            <a:off x="343440" y="186120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143" name="PlaceHolder 3"/>
          <p:cNvSpPr>
            <a:spLocks noGrp="1"/>
          </p:cNvSpPr>
          <p:nvPr>
            <p:ph type="body"/>
          </p:nvPr>
        </p:nvSpPr>
        <p:spPr>
          <a:xfrm>
            <a:off x="5156280" y="186120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144" name="PlaceHolder 4"/>
          <p:cNvSpPr>
            <a:spLocks noGrp="1"/>
          </p:cNvSpPr>
          <p:nvPr>
            <p:ph type="body"/>
          </p:nvPr>
        </p:nvSpPr>
        <p:spPr>
          <a:xfrm>
            <a:off x="343440" y="4396320"/>
            <a:ext cx="939240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146" name="PlaceHolder 2"/>
          <p:cNvSpPr>
            <a:spLocks noGrp="1"/>
          </p:cNvSpPr>
          <p:nvPr>
            <p:ph type="body"/>
          </p:nvPr>
        </p:nvSpPr>
        <p:spPr>
          <a:xfrm>
            <a:off x="343440" y="1861200"/>
            <a:ext cx="939240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147" name="PlaceHolder 3"/>
          <p:cNvSpPr>
            <a:spLocks noGrp="1"/>
          </p:cNvSpPr>
          <p:nvPr>
            <p:ph type="body"/>
          </p:nvPr>
        </p:nvSpPr>
        <p:spPr>
          <a:xfrm>
            <a:off x="343440" y="4396320"/>
            <a:ext cx="939240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149" name="PlaceHolder 2"/>
          <p:cNvSpPr>
            <a:spLocks noGrp="1"/>
          </p:cNvSpPr>
          <p:nvPr>
            <p:ph type="body"/>
          </p:nvPr>
        </p:nvSpPr>
        <p:spPr>
          <a:xfrm>
            <a:off x="343440" y="186120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150" name="PlaceHolder 3"/>
          <p:cNvSpPr>
            <a:spLocks noGrp="1"/>
          </p:cNvSpPr>
          <p:nvPr>
            <p:ph type="body"/>
          </p:nvPr>
        </p:nvSpPr>
        <p:spPr>
          <a:xfrm>
            <a:off x="5156280" y="186120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151" name="PlaceHolder 4"/>
          <p:cNvSpPr>
            <a:spLocks noGrp="1"/>
          </p:cNvSpPr>
          <p:nvPr>
            <p:ph type="body"/>
          </p:nvPr>
        </p:nvSpPr>
        <p:spPr>
          <a:xfrm>
            <a:off x="5156280" y="439632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152" name="PlaceHolder 5"/>
          <p:cNvSpPr>
            <a:spLocks noGrp="1"/>
          </p:cNvSpPr>
          <p:nvPr>
            <p:ph type="body"/>
          </p:nvPr>
        </p:nvSpPr>
        <p:spPr>
          <a:xfrm>
            <a:off x="343440" y="439632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154" name="PlaceHolder 2"/>
          <p:cNvSpPr>
            <a:spLocks noGrp="1"/>
          </p:cNvSpPr>
          <p:nvPr>
            <p:ph type="body"/>
          </p:nvPr>
        </p:nvSpPr>
        <p:spPr>
          <a:xfrm>
            <a:off x="343440" y="1861200"/>
            <a:ext cx="9392400" cy="485352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155" name="PlaceHolder 3"/>
          <p:cNvSpPr>
            <a:spLocks noGrp="1"/>
          </p:cNvSpPr>
          <p:nvPr>
            <p:ph type="body"/>
          </p:nvPr>
        </p:nvSpPr>
        <p:spPr>
          <a:xfrm>
            <a:off x="343440" y="1861200"/>
            <a:ext cx="9392400" cy="485352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pic>
        <p:nvPicPr>
          <p:cNvPr id="156" name="" descr=""/>
          <p:cNvPicPr/>
          <p:nvPr/>
        </p:nvPicPr>
        <p:blipFill>
          <a:blip r:embed="rId2"/>
          <a:stretch/>
        </p:blipFill>
        <p:spPr>
          <a:xfrm>
            <a:off x="1997640" y="1861200"/>
            <a:ext cx="6083640" cy="4853520"/>
          </a:xfrm>
          <a:prstGeom prst="rect">
            <a:avLst/>
          </a:prstGeom>
          <a:ln>
            <a:noFill/>
          </a:ln>
        </p:spPr>
      </p:pic>
      <p:pic>
        <p:nvPicPr>
          <p:cNvPr id="157" name="" descr=""/>
          <p:cNvPicPr/>
          <p:nvPr/>
        </p:nvPicPr>
        <p:blipFill>
          <a:blip r:embed="rId3"/>
          <a:stretch/>
        </p:blipFill>
        <p:spPr>
          <a:xfrm>
            <a:off x="1997640" y="1861200"/>
            <a:ext cx="6083640" cy="485352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43440" y="653760"/>
            <a:ext cx="9392400" cy="4818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343440" y="186120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343440" y="439632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6280" y="1861200"/>
            <a:ext cx="4583160" cy="485352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343440" y="1861200"/>
            <a:ext cx="4583160" cy="485352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6280" y="186120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6280" y="439632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43440" y="653760"/>
            <a:ext cx="9392400" cy="1039320"/>
          </a:xfrm>
          <a:prstGeom prst="rect">
            <a:avLst/>
          </a:prstGeom>
        </p:spPr>
        <p:txBody>
          <a:bodyPr lIns="0" rIns="0" tIns="0" bIns="0" anchor="ctr"/>
          <a:p>
            <a:endParaRPr b="0" lang="en-US" sz="226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343440" y="186120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6280" y="1861200"/>
            <a:ext cx="458316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343440" y="4396320"/>
            <a:ext cx="9392400" cy="2314800"/>
          </a:xfrm>
          <a:prstGeom prst="rect">
            <a:avLst/>
          </a:prstGeom>
        </p:spPr>
        <p:txBody>
          <a:bodyPr lIns="0" rIns="0" tIns="0" bIns="0"/>
          <a:p>
            <a:endParaRPr b="0" lang="en-US" sz="206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362384BC-69DC-468E-B429-5CF55FFB4EC0}"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7724880" y="4669200"/>
            <a:ext cx="619560" cy="720"/>
          </a:xfrm>
          <a:custGeom>
            <a:avLst/>
            <a:gdLst/>
            <a:ahLst/>
            <a:rect l="l" t="t" r="r" b="b"/>
            <a:pathLst>
              <a:path w="21600" h="21600">
                <a:moveTo>
                  <a:pt x="0" y="0"/>
                </a:moveTo>
                <a:lnTo>
                  <a:pt x="21600" y="21600"/>
                </a:lnTo>
              </a:path>
            </a:pathLst>
          </a:custGeom>
          <a:noFill/>
          <a:ln w="76320">
            <a:solidFill>
              <a:srgbClr val="b3a77d"/>
            </a:solidFill>
            <a:round/>
          </a:ln>
        </p:spPr>
        <p:style>
          <a:lnRef idx="0"/>
          <a:fillRef idx="0"/>
          <a:effectRef idx="0"/>
          <a:fontRef idx="minor"/>
        </p:style>
      </p:sp>
      <p:sp>
        <p:nvSpPr>
          <p:cNvPr id="40" name="CustomShape 2"/>
          <p:cNvSpPr/>
          <p:nvPr/>
        </p:nvSpPr>
        <p:spPr>
          <a:xfrm>
            <a:off x="1735920" y="4641480"/>
            <a:ext cx="619560" cy="720"/>
          </a:xfrm>
          <a:custGeom>
            <a:avLst/>
            <a:gdLst/>
            <a:ahLst/>
            <a:rect l="l" t="t" r="r" b="b"/>
            <a:pathLst>
              <a:path w="21600" h="21600">
                <a:moveTo>
                  <a:pt x="0" y="0"/>
                </a:moveTo>
                <a:lnTo>
                  <a:pt x="21600" y="21600"/>
                </a:lnTo>
              </a:path>
            </a:pathLst>
          </a:custGeom>
          <a:noFill/>
          <a:ln w="76320">
            <a:solidFill>
              <a:srgbClr val="b3a77d"/>
            </a:solidFill>
            <a:round/>
          </a:ln>
        </p:spPr>
        <p:style>
          <a:lnRef idx="0"/>
          <a:fillRef idx="0"/>
          <a:effectRef idx="0"/>
          <a:fontRef idx="minor"/>
        </p:style>
      </p:sp>
      <p:sp>
        <p:nvSpPr>
          <p:cNvPr id="41" name="CustomShape 3"/>
          <p:cNvSpPr/>
          <p:nvPr/>
        </p:nvSpPr>
        <p:spPr>
          <a:xfrm rot="10800000">
            <a:off x="8973720" y="1501920"/>
            <a:ext cx="7866720" cy="720"/>
          </a:xfrm>
          <a:custGeom>
            <a:avLst/>
            <a:gdLst/>
            <a:ahLst/>
            <a:rect l="l" t="t" r="r" b="b"/>
            <a:pathLst>
              <a:path w="21600" h="21600">
                <a:moveTo>
                  <a:pt x="0" y="0"/>
                </a:moveTo>
                <a:lnTo>
                  <a:pt x="21600" y="21600"/>
                </a:lnTo>
              </a:path>
            </a:pathLst>
          </a:custGeom>
          <a:noFill/>
          <a:ln w="76320">
            <a:solidFill>
              <a:srgbClr val="4db6ac"/>
            </a:solidFill>
            <a:round/>
          </a:ln>
        </p:spPr>
        <p:style>
          <a:lnRef idx="0"/>
          <a:fillRef idx="0"/>
          <a:effectRef idx="0"/>
          <a:fontRef idx="minor"/>
        </p:style>
      </p:sp>
      <p:sp>
        <p:nvSpPr>
          <p:cNvPr id="42" name="CustomShape 4"/>
          <p:cNvSpPr/>
          <p:nvPr/>
        </p:nvSpPr>
        <p:spPr>
          <a:xfrm rot="10800000">
            <a:off x="8973720" y="1725480"/>
            <a:ext cx="7866720" cy="360"/>
          </a:xfrm>
          <a:custGeom>
            <a:avLst/>
            <a:gdLst/>
            <a:ahLst/>
            <a:rect l="l" t="t" r="r" b="b"/>
            <a:pathLst>
              <a:path w="21600" h="21600">
                <a:moveTo>
                  <a:pt x="0" y="0"/>
                </a:moveTo>
                <a:lnTo>
                  <a:pt x="21600" y="21600"/>
                </a:lnTo>
              </a:path>
            </a:pathLst>
          </a:custGeom>
          <a:noFill/>
          <a:ln w="9360">
            <a:solidFill>
              <a:srgbClr val="4db6ac"/>
            </a:solidFill>
            <a:round/>
          </a:ln>
        </p:spPr>
        <p:style>
          <a:lnRef idx="0"/>
          <a:fillRef idx="0"/>
          <a:effectRef idx="0"/>
          <a:fontRef idx="minor"/>
        </p:style>
      </p:sp>
      <p:sp>
        <p:nvSpPr>
          <p:cNvPr id="43" name="CustomShape 5"/>
          <p:cNvSpPr/>
          <p:nvPr/>
        </p:nvSpPr>
        <p:spPr>
          <a:xfrm>
            <a:off x="1106640" y="6057720"/>
            <a:ext cx="7866720" cy="360"/>
          </a:xfrm>
          <a:custGeom>
            <a:avLst/>
            <a:gdLst/>
            <a:ahLst/>
            <a:rect l="l" t="t" r="r" b="b"/>
            <a:pathLst>
              <a:path w="21600" h="21600">
                <a:moveTo>
                  <a:pt x="0" y="0"/>
                </a:moveTo>
                <a:lnTo>
                  <a:pt x="21600" y="21600"/>
                </a:lnTo>
              </a:path>
            </a:pathLst>
          </a:custGeom>
          <a:noFill/>
          <a:ln w="76320">
            <a:solidFill>
              <a:srgbClr val="4db6ac"/>
            </a:solidFill>
            <a:round/>
          </a:ln>
        </p:spPr>
        <p:style>
          <a:lnRef idx="0"/>
          <a:fillRef idx="0"/>
          <a:effectRef idx="0"/>
          <a:fontRef idx="minor"/>
        </p:style>
      </p:sp>
      <p:sp>
        <p:nvSpPr>
          <p:cNvPr id="44" name="CustomShape 6"/>
          <p:cNvSpPr/>
          <p:nvPr/>
        </p:nvSpPr>
        <p:spPr>
          <a:xfrm>
            <a:off x="1106640" y="5833440"/>
            <a:ext cx="7866720" cy="360"/>
          </a:xfrm>
          <a:custGeom>
            <a:avLst/>
            <a:gdLst/>
            <a:ahLst/>
            <a:rect l="l" t="t" r="r" b="b"/>
            <a:pathLst>
              <a:path w="21600" h="21600">
                <a:moveTo>
                  <a:pt x="0" y="0"/>
                </a:moveTo>
                <a:lnTo>
                  <a:pt x="21600" y="21600"/>
                </a:lnTo>
              </a:path>
            </a:pathLst>
          </a:custGeom>
          <a:noFill/>
          <a:ln w="9360">
            <a:solidFill>
              <a:srgbClr val="4db6ac"/>
            </a:solidFill>
            <a:round/>
          </a:ln>
        </p:spPr>
        <p:style>
          <a:lnRef idx="0"/>
          <a:fillRef idx="0"/>
          <a:effectRef idx="0"/>
          <a:fontRef idx="minor"/>
        </p:style>
      </p:sp>
      <p:sp>
        <p:nvSpPr>
          <p:cNvPr id="45" name="PlaceHolder 7"/>
          <p:cNvSpPr>
            <a:spLocks noGrp="1"/>
          </p:cNvSpPr>
          <p:nvPr>
            <p:ph type="title"/>
          </p:nvPr>
        </p:nvSpPr>
        <p:spPr>
          <a:xfrm>
            <a:off x="1106640" y="2574360"/>
            <a:ext cx="7866720" cy="1502280"/>
          </a:xfrm>
          <a:prstGeom prst="rect">
            <a:avLst/>
          </a:prstGeom>
        </p:spPr>
        <p:txBody>
          <a:bodyPr lIns="0" rIns="0" tIns="0" bIns="0" anchor="ctr"/>
          <a:p>
            <a:r>
              <a:rPr b="0" lang="en-US" sz="2260" spc="-1" strike="noStrike">
                <a:solidFill>
                  <a:srgbClr val="000000"/>
                </a:solidFill>
                <a:uFill>
                  <a:solidFill>
                    <a:srgbClr val="ffffff"/>
                  </a:solidFill>
                </a:uFill>
                <a:latin typeface="Arial"/>
              </a:rPr>
              <a:t>Click to edit the title text format</a:t>
            </a:r>
            <a:endParaRPr b="0" lang="en-US" sz="2260" spc="-1" strike="noStrike">
              <a:solidFill>
                <a:srgbClr val="000000"/>
              </a:solidFill>
              <a:uFill>
                <a:solidFill>
                  <a:srgbClr val="ffffff"/>
                </a:solidFill>
              </a:uFill>
              <a:latin typeface="Arial"/>
            </a:endParaRPr>
          </a:p>
        </p:txBody>
      </p:sp>
      <p:sp>
        <p:nvSpPr>
          <p:cNvPr id="46" name="PlaceHolder 8"/>
          <p:cNvSpPr>
            <a:spLocks noGrp="1"/>
          </p:cNvSpPr>
          <p:nvPr>
            <p:ph type="sldNum"/>
          </p:nvPr>
        </p:nvSpPr>
        <p:spPr>
          <a:xfrm>
            <a:off x="9339840" y="6853320"/>
            <a:ext cx="604440" cy="577800"/>
          </a:xfrm>
          <a:prstGeom prst="rect">
            <a:avLst/>
          </a:prstGeom>
        </p:spPr>
        <p:txBody>
          <a:bodyPr tIns="91440" bIns="91440" anchor="ctr"/>
          <a:p>
            <a:pPr>
              <a:lnSpc>
                <a:spcPct val="100000"/>
              </a:lnSpc>
            </a:pPr>
            <a:fld id="{ED645ADC-F504-4672-B546-651CC9B4A2EB}" type="slidenum">
              <a:rPr b="0" lang="en-US" sz="1400" spc="-1" strike="noStrike">
                <a:solidFill>
                  <a:srgbClr val="000000"/>
                </a:solidFill>
                <a:uFill>
                  <a:solidFill>
                    <a:srgbClr val="ffffff"/>
                  </a:solidFill>
                </a:uFill>
                <a:latin typeface="Arial"/>
                <a:ea typeface="Arial"/>
              </a:rPr>
              <a:t>1</a:t>
            </a:fld>
            <a:endParaRPr b="0" lang="en-US" sz="1400" spc="-1" strike="noStrike">
              <a:solidFill>
                <a:srgbClr val="000000"/>
              </a:solidFill>
              <a:uFill>
                <a:solidFill>
                  <a:srgbClr val="ffffff"/>
                </a:solidFill>
              </a:uFill>
              <a:latin typeface="Times New Roman"/>
            </a:endParaRPr>
          </a:p>
        </p:txBody>
      </p:sp>
      <p:sp>
        <p:nvSpPr>
          <p:cNvPr id="47" name="PlaceHolder 9"/>
          <p:cNvSpPr>
            <a:spLocks noGrp="1"/>
          </p:cNvSpPr>
          <p:nvPr>
            <p:ph type="body"/>
          </p:nvPr>
        </p:nvSpPr>
        <p:spPr>
          <a:xfrm>
            <a:off x="504000" y="1768680"/>
            <a:ext cx="9071640" cy="4384080"/>
          </a:xfrm>
          <a:prstGeom prst="rect">
            <a:avLst/>
          </a:prstGeom>
        </p:spPr>
        <p:txBody>
          <a:bodyPr lIns="0" rIns="0" tIns="0" bIns="0"/>
          <a:p>
            <a:pPr marL="432000" indent="-324000">
              <a:buClr>
                <a:srgbClr val="000000"/>
              </a:buClr>
              <a:buSzPct val="45000"/>
              <a:buFont typeface="Wingdings" charset="2"/>
              <a:buChar char=""/>
            </a:pPr>
            <a:r>
              <a:rPr b="0" lang="en-US" sz="2060" spc="-1" strike="noStrike">
                <a:solidFill>
                  <a:srgbClr val="000000"/>
                </a:solidFill>
                <a:uFill>
                  <a:solidFill>
                    <a:srgbClr val="ffffff"/>
                  </a:solidFill>
                </a:uFill>
                <a:latin typeface="Arial"/>
              </a:rPr>
              <a:t>Click to edit the outline text format</a:t>
            </a:r>
            <a:endParaRPr b="0" lang="en-US" sz="206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60" spc="-1" strike="noStrike">
                <a:solidFill>
                  <a:srgbClr val="000000"/>
                </a:solidFill>
                <a:uFill>
                  <a:solidFill>
                    <a:srgbClr val="ffffff"/>
                  </a:solidFill>
                </a:uFill>
                <a:latin typeface="Arial"/>
              </a:rPr>
              <a:t>Second Outline Level</a:t>
            </a:r>
            <a:endParaRPr b="0" lang="en-US" sz="206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60" spc="-1" strike="noStrike">
                <a:solidFill>
                  <a:srgbClr val="000000"/>
                </a:solidFill>
                <a:uFill>
                  <a:solidFill>
                    <a:srgbClr val="ffffff"/>
                  </a:solidFill>
                </a:uFill>
                <a:latin typeface="Arial"/>
              </a:rPr>
              <a:t>Third Outline Level</a:t>
            </a:r>
            <a:endParaRPr b="0" lang="en-US" sz="206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60" spc="-1" strike="noStrike">
                <a:solidFill>
                  <a:srgbClr val="000000"/>
                </a:solidFill>
                <a:uFill>
                  <a:solidFill>
                    <a:srgbClr val="ffffff"/>
                  </a:solidFill>
                </a:uFill>
                <a:latin typeface="Arial"/>
              </a:rPr>
              <a:t>Fourth Outline Level</a:t>
            </a:r>
            <a:endParaRPr b="0" lang="en-US" sz="206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939" spc="-1" strike="noStrike">
                <a:solidFill>
                  <a:srgbClr val="000000"/>
                </a:solidFill>
                <a:uFill>
                  <a:solidFill>
                    <a:srgbClr val="ffffff"/>
                  </a:solidFill>
                </a:uFill>
                <a:latin typeface="Arial"/>
              </a:rPr>
              <a:t>Fifth Outline Level</a:t>
            </a:r>
            <a:endParaRPr b="0" lang="en-US" sz="2939"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939" spc="-1" strike="noStrike">
                <a:solidFill>
                  <a:srgbClr val="000000"/>
                </a:solidFill>
                <a:uFill>
                  <a:solidFill>
                    <a:srgbClr val="ffffff"/>
                  </a:solidFill>
                </a:uFill>
                <a:latin typeface="Arial"/>
              </a:rPr>
              <a:t>Sixth Outline Level</a:t>
            </a:r>
            <a:endParaRPr b="0" lang="en-US" sz="2939"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939" spc="-1" strike="noStrike">
                <a:solidFill>
                  <a:srgbClr val="000000"/>
                </a:solidFill>
                <a:uFill>
                  <a:solidFill>
                    <a:srgbClr val="ffffff"/>
                  </a:solidFill>
                </a:uFill>
                <a:latin typeface="Arial"/>
              </a:rPr>
              <a:t>Seventh Outline Level</a:t>
            </a:r>
            <a:endParaRPr b="0" lang="en-US" sz="2939"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CustomShape 1"/>
          <p:cNvSpPr/>
          <p:nvPr/>
        </p:nvSpPr>
        <p:spPr>
          <a:xfrm>
            <a:off x="0" y="7415640"/>
            <a:ext cx="10079640" cy="143640"/>
          </a:xfrm>
          <a:prstGeom prst="rect">
            <a:avLst/>
          </a:prstGeom>
          <a:solidFill>
            <a:srgbClr val="4db6ac"/>
          </a:solidFill>
          <a:ln>
            <a:noFill/>
          </a:ln>
        </p:spPr>
        <p:style>
          <a:lnRef idx="0"/>
          <a:fillRef idx="0"/>
          <a:effectRef idx="0"/>
          <a:fontRef idx="minor"/>
        </p:style>
      </p:sp>
      <p:sp>
        <p:nvSpPr>
          <p:cNvPr id="83" name="PlaceHolder 2"/>
          <p:cNvSpPr>
            <a:spLocks noGrp="1"/>
          </p:cNvSpPr>
          <p:nvPr>
            <p:ph type="title"/>
          </p:nvPr>
        </p:nvSpPr>
        <p:spPr>
          <a:xfrm>
            <a:off x="343440" y="653760"/>
            <a:ext cx="9392400" cy="1039320"/>
          </a:xfrm>
          <a:prstGeom prst="rect">
            <a:avLst/>
          </a:prstGeom>
        </p:spPr>
        <p:txBody>
          <a:bodyPr lIns="0" rIns="0" tIns="0" bIns="0" anchor="ctr"/>
          <a:p>
            <a:r>
              <a:rPr b="0" lang="en-US" sz="2260" spc="-1" strike="noStrike">
                <a:solidFill>
                  <a:srgbClr val="000000"/>
                </a:solidFill>
                <a:uFill>
                  <a:solidFill>
                    <a:srgbClr val="ffffff"/>
                  </a:solidFill>
                </a:uFill>
                <a:latin typeface="Arial"/>
              </a:rPr>
              <a:t>Click to edit the title text format</a:t>
            </a:r>
            <a:endParaRPr b="0" lang="en-US" sz="2260" spc="-1" strike="noStrike">
              <a:solidFill>
                <a:srgbClr val="000000"/>
              </a:solidFill>
              <a:uFill>
                <a:solidFill>
                  <a:srgbClr val="ffffff"/>
                </a:solidFill>
              </a:uFill>
              <a:latin typeface="Arial"/>
            </a:endParaRPr>
          </a:p>
        </p:txBody>
      </p:sp>
      <p:sp>
        <p:nvSpPr>
          <p:cNvPr id="84" name="PlaceHolder 3"/>
          <p:cNvSpPr>
            <a:spLocks noGrp="1"/>
          </p:cNvSpPr>
          <p:nvPr>
            <p:ph type="body"/>
          </p:nvPr>
        </p:nvSpPr>
        <p:spPr>
          <a:xfrm>
            <a:off x="343440" y="1861200"/>
            <a:ext cx="9392400" cy="4853520"/>
          </a:xfrm>
          <a:prstGeom prst="rect">
            <a:avLst/>
          </a:prstGeom>
        </p:spPr>
        <p:txBody>
          <a:bodyPr lIns="0" rIns="0" tIns="0" bIns="0"/>
          <a:p>
            <a:pPr marL="432000" indent="-324000">
              <a:buClr>
                <a:srgbClr val="000000"/>
              </a:buClr>
              <a:buSzPct val="45000"/>
              <a:buFont typeface="Wingdings" charset="2"/>
              <a:buChar char=""/>
            </a:pPr>
            <a:r>
              <a:rPr b="0" lang="en-US" sz="2060" spc="-1" strike="noStrike">
                <a:solidFill>
                  <a:srgbClr val="000000"/>
                </a:solidFill>
                <a:uFill>
                  <a:solidFill>
                    <a:srgbClr val="ffffff"/>
                  </a:solidFill>
                </a:uFill>
                <a:latin typeface="Arial"/>
              </a:rPr>
              <a:t>Click to edit the outline text format</a:t>
            </a:r>
            <a:endParaRPr b="0" lang="en-US" sz="206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60" spc="-1" strike="noStrike">
                <a:solidFill>
                  <a:srgbClr val="000000"/>
                </a:solidFill>
                <a:uFill>
                  <a:solidFill>
                    <a:srgbClr val="ffffff"/>
                  </a:solidFill>
                </a:uFill>
                <a:latin typeface="Arial"/>
              </a:rPr>
              <a:t>Second Outline Level</a:t>
            </a:r>
            <a:endParaRPr b="0" lang="en-US" sz="206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60" spc="-1" strike="noStrike">
                <a:solidFill>
                  <a:srgbClr val="000000"/>
                </a:solidFill>
                <a:uFill>
                  <a:solidFill>
                    <a:srgbClr val="ffffff"/>
                  </a:solidFill>
                </a:uFill>
                <a:latin typeface="Arial"/>
              </a:rPr>
              <a:t>Third Outline Level</a:t>
            </a:r>
            <a:endParaRPr b="0" lang="en-US" sz="206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60" spc="-1" strike="noStrike">
                <a:solidFill>
                  <a:srgbClr val="000000"/>
                </a:solidFill>
                <a:uFill>
                  <a:solidFill>
                    <a:srgbClr val="ffffff"/>
                  </a:solidFill>
                </a:uFill>
                <a:latin typeface="Arial"/>
              </a:rPr>
              <a:t>Fourth Outline Level</a:t>
            </a:r>
            <a:endParaRPr b="0" lang="en-US" sz="206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939" spc="-1" strike="noStrike">
                <a:solidFill>
                  <a:srgbClr val="000000"/>
                </a:solidFill>
                <a:uFill>
                  <a:solidFill>
                    <a:srgbClr val="ffffff"/>
                  </a:solidFill>
                </a:uFill>
                <a:latin typeface="Arial"/>
              </a:rPr>
              <a:t>Fifth Outline Level</a:t>
            </a:r>
            <a:endParaRPr b="0" lang="en-US" sz="2939"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939" spc="-1" strike="noStrike">
                <a:solidFill>
                  <a:srgbClr val="000000"/>
                </a:solidFill>
                <a:uFill>
                  <a:solidFill>
                    <a:srgbClr val="ffffff"/>
                  </a:solidFill>
                </a:uFill>
                <a:latin typeface="Arial"/>
              </a:rPr>
              <a:t>Sixth Outline Level</a:t>
            </a:r>
            <a:endParaRPr b="0" lang="en-US" sz="2939"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939" spc="-1" strike="noStrike">
                <a:solidFill>
                  <a:srgbClr val="000000"/>
                </a:solidFill>
                <a:uFill>
                  <a:solidFill>
                    <a:srgbClr val="ffffff"/>
                  </a:solidFill>
                </a:uFill>
                <a:latin typeface="Arial"/>
              </a:rPr>
              <a:t>Seventh Outline Level</a:t>
            </a:r>
            <a:endParaRPr b="0" lang="en-US" sz="2939" spc="-1" strike="noStrike">
              <a:solidFill>
                <a:srgbClr val="000000"/>
              </a:solidFill>
              <a:uFill>
                <a:solidFill>
                  <a:srgbClr val="ffffff"/>
                </a:solidFill>
              </a:uFill>
              <a:latin typeface="Arial"/>
            </a:endParaRPr>
          </a:p>
        </p:txBody>
      </p:sp>
      <p:sp>
        <p:nvSpPr>
          <p:cNvPr id="85" name="PlaceHolder 4"/>
          <p:cNvSpPr>
            <a:spLocks noGrp="1"/>
          </p:cNvSpPr>
          <p:nvPr>
            <p:ph type="sldNum"/>
          </p:nvPr>
        </p:nvSpPr>
        <p:spPr>
          <a:xfrm>
            <a:off x="9339840" y="6853320"/>
            <a:ext cx="604440" cy="577800"/>
          </a:xfrm>
          <a:prstGeom prst="rect">
            <a:avLst/>
          </a:prstGeom>
        </p:spPr>
        <p:txBody>
          <a:bodyPr tIns="91440" bIns="91440" anchor="ctr"/>
          <a:p>
            <a:pPr>
              <a:lnSpc>
                <a:spcPct val="100000"/>
              </a:lnSpc>
            </a:pPr>
            <a:fld id="{8BC0AFD1-C893-4F78-B42D-AC24ACF1604C}" type="slidenum">
              <a:rPr b="0" lang="en-US" sz="1400" spc="-1" strike="noStrike">
                <a:solidFill>
                  <a:srgbClr val="000000"/>
                </a:solidFill>
                <a:uFill>
                  <a:solidFill>
                    <a:srgbClr val="ffffff"/>
                  </a:solidFill>
                </a:uFill>
                <a:latin typeface="Arial"/>
                <a:ea typeface="Arial"/>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CustomShape 1"/>
          <p:cNvSpPr/>
          <p:nvPr/>
        </p:nvSpPr>
        <p:spPr>
          <a:xfrm>
            <a:off x="0" y="7415640"/>
            <a:ext cx="10079640" cy="143640"/>
          </a:xfrm>
          <a:prstGeom prst="rect">
            <a:avLst/>
          </a:prstGeom>
          <a:solidFill>
            <a:srgbClr val="4db6ac"/>
          </a:solidFill>
          <a:ln>
            <a:noFill/>
          </a:ln>
        </p:spPr>
        <p:style>
          <a:lnRef idx="0"/>
          <a:fillRef idx="0"/>
          <a:effectRef idx="0"/>
          <a:fontRef idx="minor"/>
        </p:style>
      </p:sp>
      <p:sp>
        <p:nvSpPr>
          <p:cNvPr id="121" name="PlaceHolder 2"/>
          <p:cNvSpPr>
            <a:spLocks noGrp="1"/>
          </p:cNvSpPr>
          <p:nvPr>
            <p:ph type="title"/>
          </p:nvPr>
        </p:nvSpPr>
        <p:spPr>
          <a:xfrm>
            <a:off x="343440" y="653760"/>
            <a:ext cx="9392400" cy="1039320"/>
          </a:xfrm>
          <a:prstGeom prst="rect">
            <a:avLst/>
          </a:prstGeom>
        </p:spPr>
        <p:txBody>
          <a:bodyPr lIns="0" rIns="0" tIns="0" bIns="0" anchor="ctr"/>
          <a:p>
            <a:r>
              <a:rPr b="0" lang="en-US" sz="2260" spc="-1" strike="noStrike">
                <a:solidFill>
                  <a:srgbClr val="000000"/>
                </a:solidFill>
                <a:uFill>
                  <a:solidFill>
                    <a:srgbClr val="ffffff"/>
                  </a:solidFill>
                </a:uFill>
                <a:latin typeface="Arial"/>
              </a:rPr>
              <a:t>Click to edit the title text format</a:t>
            </a:r>
            <a:endParaRPr b="0" lang="en-US" sz="2260" spc="-1" strike="noStrike">
              <a:solidFill>
                <a:srgbClr val="000000"/>
              </a:solidFill>
              <a:uFill>
                <a:solidFill>
                  <a:srgbClr val="ffffff"/>
                </a:solidFill>
              </a:uFill>
              <a:latin typeface="Arial"/>
            </a:endParaRPr>
          </a:p>
        </p:txBody>
      </p:sp>
      <p:sp>
        <p:nvSpPr>
          <p:cNvPr id="122" name="PlaceHolder 3"/>
          <p:cNvSpPr>
            <a:spLocks noGrp="1"/>
          </p:cNvSpPr>
          <p:nvPr>
            <p:ph type="body"/>
          </p:nvPr>
        </p:nvSpPr>
        <p:spPr>
          <a:xfrm>
            <a:off x="343440" y="1861200"/>
            <a:ext cx="9392400" cy="4853520"/>
          </a:xfrm>
          <a:prstGeom prst="rect">
            <a:avLst/>
          </a:prstGeom>
        </p:spPr>
        <p:txBody>
          <a:bodyPr lIns="0" rIns="0" tIns="0" bIns="0"/>
          <a:p>
            <a:pPr marL="432000" indent="-324000">
              <a:buClr>
                <a:srgbClr val="000000"/>
              </a:buClr>
              <a:buSzPct val="45000"/>
              <a:buFont typeface="Wingdings" charset="2"/>
              <a:buChar char=""/>
            </a:pPr>
            <a:r>
              <a:rPr b="0" lang="en-US" sz="2060" spc="-1" strike="noStrike">
                <a:solidFill>
                  <a:srgbClr val="000000"/>
                </a:solidFill>
                <a:uFill>
                  <a:solidFill>
                    <a:srgbClr val="ffffff"/>
                  </a:solidFill>
                </a:uFill>
                <a:latin typeface="Arial"/>
              </a:rPr>
              <a:t>Click to edit the outline text format</a:t>
            </a:r>
            <a:endParaRPr b="0" lang="en-US" sz="206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60" spc="-1" strike="noStrike">
                <a:solidFill>
                  <a:srgbClr val="000000"/>
                </a:solidFill>
                <a:uFill>
                  <a:solidFill>
                    <a:srgbClr val="ffffff"/>
                  </a:solidFill>
                </a:uFill>
                <a:latin typeface="Arial"/>
              </a:rPr>
              <a:t>Second Outline Level</a:t>
            </a:r>
            <a:endParaRPr b="0" lang="en-US" sz="206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60" spc="-1" strike="noStrike">
                <a:solidFill>
                  <a:srgbClr val="000000"/>
                </a:solidFill>
                <a:uFill>
                  <a:solidFill>
                    <a:srgbClr val="ffffff"/>
                  </a:solidFill>
                </a:uFill>
                <a:latin typeface="Arial"/>
              </a:rPr>
              <a:t>Third Outline Level</a:t>
            </a:r>
            <a:endParaRPr b="0" lang="en-US" sz="206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60" spc="-1" strike="noStrike">
                <a:solidFill>
                  <a:srgbClr val="000000"/>
                </a:solidFill>
                <a:uFill>
                  <a:solidFill>
                    <a:srgbClr val="ffffff"/>
                  </a:solidFill>
                </a:uFill>
                <a:latin typeface="Arial"/>
              </a:rPr>
              <a:t>Fourth Outline Level</a:t>
            </a:r>
            <a:endParaRPr b="0" lang="en-US" sz="206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939" spc="-1" strike="noStrike">
                <a:solidFill>
                  <a:srgbClr val="000000"/>
                </a:solidFill>
                <a:uFill>
                  <a:solidFill>
                    <a:srgbClr val="ffffff"/>
                  </a:solidFill>
                </a:uFill>
                <a:latin typeface="Arial"/>
              </a:rPr>
              <a:t>Fifth Outline Level</a:t>
            </a:r>
            <a:endParaRPr b="0" lang="en-US" sz="2939"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939" spc="-1" strike="noStrike">
                <a:solidFill>
                  <a:srgbClr val="000000"/>
                </a:solidFill>
                <a:uFill>
                  <a:solidFill>
                    <a:srgbClr val="ffffff"/>
                  </a:solidFill>
                </a:uFill>
                <a:latin typeface="Arial"/>
              </a:rPr>
              <a:t>Sixth Outline Level</a:t>
            </a:r>
            <a:endParaRPr b="0" lang="en-US" sz="2939"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939" spc="-1" strike="noStrike">
                <a:solidFill>
                  <a:srgbClr val="000000"/>
                </a:solidFill>
                <a:uFill>
                  <a:solidFill>
                    <a:srgbClr val="ffffff"/>
                  </a:solidFill>
                </a:uFill>
                <a:latin typeface="Arial"/>
              </a:rPr>
              <a:t>Seventh Outline Level</a:t>
            </a:r>
            <a:endParaRPr b="0" lang="en-US" sz="2939" spc="-1" strike="noStrike">
              <a:solidFill>
                <a:srgbClr val="000000"/>
              </a:solidFill>
              <a:uFill>
                <a:solidFill>
                  <a:srgbClr val="ffffff"/>
                </a:solidFill>
              </a:uFill>
              <a:latin typeface="Arial"/>
            </a:endParaRPr>
          </a:p>
        </p:txBody>
      </p:sp>
      <p:sp>
        <p:nvSpPr>
          <p:cNvPr id="123" name="PlaceHolder 4"/>
          <p:cNvSpPr>
            <a:spLocks noGrp="1"/>
          </p:cNvSpPr>
          <p:nvPr>
            <p:ph type="sldNum"/>
          </p:nvPr>
        </p:nvSpPr>
        <p:spPr>
          <a:xfrm>
            <a:off x="9339840" y="6853320"/>
            <a:ext cx="604440" cy="577800"/>
          </a:xfrm>
          <a:prstGeom prst="rect">
            <a:avLst/>
          </a:prstGeom>
        </p:spPr>
        <p:txBody>
          <a:bodyPr tIns="91440" bIns="91440" anchor="ctr"/>
          <a:p>
            <a:pPr>
              <a:lnSpc>
                <a:spcPct val="100000"/>
              </a:lnSpc>
            </a:pPr>
            <a:fld id="{403205D7-02EA-4549-9BF0-4C70DD6E0218}" type="slidenum">
              <a:rPr b="0" lang="en-US" sz="1400" spc="-1" strike="noStrike">
                <a:solidFill>
                  <a:srgbClr val="000000"/>
                </a:solidFill>
                <a:uFill>
                  <a:solidFill>
                    <a:srgbClr val="ffffff"/>
                  </a:solidFill>
                </a:uFill>
                <a:latin typeface="Arial"/>
                <a:ea typeface="Arial"/>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39.xml"/>
</Relationships>
</file>

<file path=ppt/slides/_rels/slide1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39.xml"/>
</Relationships>
</file>

<file path=ppt/slides/_rels/slide1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3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4.xml.rels><?xml version="1.0" encoding="UTF-8"?>
<Relationships xmlns="http://schemas.openxmlformats.org/package/2006/relationships"><Relationship Id="rId1" Type="http://schemas.openxmlformats.org/officeDocument/2006/relationships/hyperlink" Target="https://makezine.com/2015/12/04/admittedly-simplistic-guide-raspberry-pi-vs-arduino/" TargetMode="External"/><Relationship Id="rId2" Type="http://schemas.openxmlformats.org/officeDocument/2006/relationships/slideLayout" Target="../slideLayouts/slideLayout3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7.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xml.rels><?xml version="1.0" encoding="UTF-8"?>
<Relationships xmlns="http://schemas.openxmlformats.org/package/2006/relationships"><Relationship Id="rId1" Type="http://schemas.openxmlformats.org/officeDocument/2006/relationships/hyperlink" Target="mailto:kentarchie@gmail.com" TargetMode="External"/><Relationship Id="rId2" Type="http://schemas.openxmlformats.org/officeDocument/2006/relationships/slideLayout" Target="../slideLayouts/slideLayout27.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image" Target="../media/image11.png"/><Relationship Id="rId4" Type="http://schemas.openxmlformats.org/officeDocument/2006/relationships/slideLayout" Target="../slideLayouts/slideLayout39.xml"/>
</Relationships>
</file>

<file path=ppt/slides/_rels/slide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jpeg"/><Relationship Id="rId3" Type="http://schemas.openxmlformats.org/officeDocument/2006/relationships/slideLayout" Target="../slideLayouts/slideLayout39.xml"/>
</Relationships>
</file>

<file path=ppt/slides/_rels/slide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9.xml"/>
</Relationships>
</file>

<file path=ppt/slides/_rels/slide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3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1106640" y="1828800"/>
            <a:ext cx="7866720" cy="1502280"/>
          </a:xfrm>
          <a:prstGeom prst="rect">
            <a:avLst/>
          </a:prstGeom>
          <a:noFill/>
          <a:ln>
            <a:noFill/>
          </a:ln>
        </p:spPr>
        <p:txBody>
          <a:bodyPr tIns="91440" bIns="91440" anchor="b"/>
          <a:p>
            <a:pPr>
              <a:lnSpc>
                <a:spcPct val="100000"/>
              </a:lnSpc>
            </a:pPr>
            <a:r>
              <a:rPr b="1" lang="en-US" sz="5400" spc="-1" strike="noStrike">
                <a:solidFill>
                  <a:srgbClr val="ef6c00"/>
                </a:solidFill>
                <a:uFill>
                  <a:solidFill>
                    <a:srgbClr val="ffffff"/>
                  </a:solidFill>
                </a:uFill>
                <a:latin typeface="PT Sans Narrow"/>
                <a:ea typeface="PT Sans Narrow"/>
              </a:rPr>
              <a:t>      </a:t>
            </a:r>
            <a:r>
              <a:rPr b="1" lang="en-US" sz="5400" spc="-1" strike="noStrike">
                <a:solidFill>
                  <a:srgbClr val="ef6c00"/>
                </a:solidFill>
                <a:uFill>
                  <a:solidFill>
                    <a:srgbClr val="ffffff"/>
                  </a:solidFill>
                </a:uFill>
                <a:latin typeface="PT Sans Narrow"/>
                <a:ea typeface="PT Sans Narrow"/>
              </a:rPr>
              <a:t>Ringo Arduino Robot</a:t>
            </a:r>
            <a:endParaRPr b="0" lang="en-US" sz="2260" spc="-1" strike="noStrike">
              <a:solidFill>
                <a:srgbClr val="000000"/>
              </a:solidFill>
              <a:uFill>
                <a:solidFill>
                  <a:srgbClr val="ffffff"/>
                </a:solidFill>
              </a:uFill>
              <a:latin typeface="Arial"/>
            </a:endParaRPr>
          </a:p>
        </p:txBody>
      </p:sp>
      <p:sp>
        <p:nvSpPr>
          <p:cNvPr id="159" name="TextShape 2"/>
          <p:cNvSpPr txBox="1"/>
          <p:nvPr/>
        </p:nvSpPr>
        <p:spPr>
          <a:xfrm>
            <a:off x="2355840" y="4188960"/>
            <a:ext cx="5368680" cy="1164600"/>
          </a:xfrm>
          <a:prstGeom prst="rect">
            <a:avLst/>
          </a:prstGeom>
          <a:noFill/>
          <a:ln>
            <a:noFill/>
          </a:ln>
        </p:spPr>
        <p:txBody>
          <a:bodyPr tIns="91440" bIns="91440"/>
          <a:p>
            <a:pPr>
              <a:lnSpc>
                <a:spcPct val="100000"/>
              </a:lnSpc>
            </a:pPr>
            <a:r>
              <a:rPr b="0" lang="en-US" sz="2400" spc="-1" strike="noStrike">
                <a:solidFill>
                  <a:srgbClr val="695d46"/>
                </a:solidFill>
                <a:uFill>
                  <a:solidFill>
                    <a:srgbClr val="ffffff"/>
                  </a:solidFill>
                </a:uFill>
                <a:latin typeface="Open Sans"/>
                <a:ea typeface="Open Sans"/>
              </a:rPr>
              <a:t>            </a:t>
            </a:r>
            <a:r>
              <a:rPr b="0" lang="en-US" sz="2400" spc="-1" strike="noStrike">
                <a:solidFill>
                  <a:srgbClr val="695d46"/>
                </a:solidFill>
                <a:uFill>
                  <a:solidFill>
                    <a:srgbClr val="ffffff"/>
                  </a:solidFill>
                </a:uFill>
                <a:latin typeface="Open Sans"/>
                <a:ea typeface="Open Sans"/>
              </a:rPr>
              <a:t>Specs and coding</a:t>
            </a:r>
            <a:endParaRPr b="0" lang="en-US" sz="3200" spc="-1" strike="noStrike">
              <a:solidFill>
                <a:srgbClr val="000000"/>
              </a:solidFill>
              <a:uFill>
                <a:solidFill>
                  <a:srgbClr val="ffffff"/>
                </a:solidFill>
              </a:uFill>
              <a:latin typeface="Arial"/>
            </a:endParaRPr>
          </a:p>
        </p:txBody>
      </p:sp>
    </p:spTree>
  </p:cSld>
  <p:transition spd="slow">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300240" y="274320"/>
            <a:ext cx="9392400" cy="731520"/>
          </a:xfrm>
          <a:prstGeom prst="rect">
            <a:avLst/>
          </a:prstGeom>
          <a:noFill/>
          <a:ln>
            <a:noFill/>
          </a:ln>
        </p:spPr>
        <p:txBody>
          <a:bodyPr tIns="91440" bIns="91440"/>
          <a:p>
            <a:pPr>
              <a:lnSpc>
                <a:spcPct val="100000"/>
              </a:lnSpc>
            </a:pPr>
            <a:r>
              <a:rPr b="1" lang="en-US" sz="3600" spc="-1" strike="noStrike">
                <a:solidFill>
                  <a:srgbClr val="ef6c00"/>
                </a:solidFill>
                <a:uFill>
                  <a:solidFill>
                    <a:srgbClr val="ffffff"/>
                  </a:solidFill>
                </a:uFill>
                <a:latin typeface="PT Sans Narrow"/>
                <a:ea typeface="PT Sans Narrow"/>
              </a:rPr>
              <a:t>Ringo Action Examples</a:t>
            </a:r>
            <a:endParaRPr b="0" lang="en-US" sz="2260" spc="-1" strike="noStrike">
              <a:solidFill>
                <a:srgbClr val="000000"/>
              </a:solidFill>
              <a:uFill>
                <a:solidFill>
                  <a:srgbClr val="ffffff"/>
                </a:solidFill>
              </a:uFill>
              <a:latin typeface="Arial"/>
            </a:endParaRPr>
          </a:p>
        </p:txBody>
      </p:sp>
      <p:sp>
        <p:nvSpPr>
          <p:cNvPr id="196" name="TextShape 2"/>
          <p:cNvSpPr txBox="1"/>
          <p:nvPr/>
        </p:nvSpPr>
        <p:spPr>
          <a:xfrm>
            <a:off x="274320" y="1861200"/>
            <a:ext cx="9392400" cy="4853520"/>
          </a:xfrm>
          <a:prstGeom prst="rect">
            <a:avLst/>
          </a:prstGeom>
          <a:noFill/>
          <a:ln>
            <a:noFill/>
          </a:ln>
        </p:spPr>
        <p:txBody>
          <a:bodyPr tIns="91440" bIns="91440"/>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p:txBody>
      </p:sp>
      <p:pic>
        <p:nvPicPr>
          <p:cNvPr id="197" name="" descr=""/>
          <p:cNvPicPr/>
          <p:nvPr/>
        </p:nvPicPr>
        <p:blipFill>
          <a:blip r:embed="rId1"/>
          <a:stretch/>
        </p:blipFill>
        <p:spPr>
          <a:xfrm>
            <a:off x="2241360" y="1371600"/>
            <a:ext cx="4708080" cy="2651760"/>
          </a:xfrm>
          <a:prstGeom prst="rect">
            <a:avLst/>
          </a:prstGeom>
          <a:ln>
            <a:noFill/>
          </a:ln>
        </p:spPr>
      </p:pic>
      <p:pic>
        <p:nvPicPr>
          <p:cNvPr id="198" name="" descr=""/>
          <p:cNvPicPr/>
          <p:nvPr/>
        </p:nvPicPr>
        <p:blipFill>
          <a:blip r:embed="rId2"/>
          <a:stretch/>
        </p:blipFill>
        <p:spPr>
          <a:xfrm>
            <a:off x="2286360" y="4480560"/>
            <a:ext cx="4663080" cy="2626560"/>
          </a:xfrm>
          <a:prstGeom prst="rect">
            <a:avLst/>
          </a:prstGeom>
          <a:ln>
            <a:noFill/>
          </a:ln>
        </p:spPr>
      </p:pic>
    </p:spTree>
  </p:cSld>
  <p:transition spd="slow">
    <p:fade/>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300240" y="274320"/>
            <a:ext cx="9392400" cy="731520"/>
          </a:xfrm>
          <a:prstGeom prst="rect">
            <a:avLst/>
          </a:prstGeom>
          <a:noFill/>
          <a:ln>
            <a:noFill/>
          </a:ln>
        </p:spPr>
        <p:txBody>
          <a:bodyPr tIns="91440" bIns="91440"/>
          <a:p>
            <a:pPr>
              <a:lnSpc>
                <a:spcPct val="100000"/>
              </a:lnSpc>
            </a:pPr>
            <a:r>
              <a:rPr b="1" lang="en-US" sz="3600" spc="-1" strike="noStrike">
                <a:solidFill>
                  <a:srgbClr val="ef6c00"/>
                </a:solidFill>
                <a:uFill>
                  <a:solidFill>
                    <a:srgbClr val="ffffff"/>
                  </a:solidFill>
                </a:uFill>
                <a:latin typeface="PT Sans Narrow"/>
                <a:ea typeface="PT Sans Narrow"/>
              </a:rPr>
              <a:t>Ringo Action Examples</a:t>
            </a:r>
            <a:endParaRPr b="0" lang="en-US" sz="2260" spc="-1" strike="noStrike">
              <a:solidFill>
                <a:srgbClr val="000000"/>
              </a:solidFill>
              <a:uFill>
                <a:solidFill>
                  <a:srgbClr val="ffffff"/>
                </a:solidFill>
              </a:uFill>
              <a:latin typeface="Arial"/>
            </a:endParaRPr>
          </a:p>
        </p:txBody>
      </p:sp>
      <p:sp>
        <p:nvSpPr>
          <p:cNvPr id="200" name="TextShape 2"/>
          <p:cNvSpPr txBox="1"/>
          <p:nvPr/>
        </p:nvSpPr>
        <p:spPr>
          <a:xfrm>
            <a:off x="274320" y="1861200"/>
            <a:ext cx="9392400" cy="4853520"/>
          </a:xfrm>
          <a:prstGeom prst="rect">
            <a:avLst/>
          </a:prstGeom>
          <a:noFill/>
          <a:ln>
            <a:noFill/>
          </a:ln>
        </p:spPr>
        <p:txBody>
          <a:bodyPr tIns="91440" bIns="91440"/>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p:txBody>
      </p:sp>
      <p:pic>
        <p:nvPicPr>
          <p:cNvPr id="201" name="" descr=""/>
          <p:cNvPicPr/>
          <p:nvPr/>
        </p:nvPicPr>
        <p:blipFill>
          <a:blip r:embed="rId1"/>
          <a:stretch/>
        </p:blipFill>
        <p:spPr>
          <a:xfrm>
            <a:off x="1699920" y="1280160"/>
            <a:ext cx="4975200" cy="2802240"/>
          </a:xfrm>
          <a:prstGeom prst="rect">
            <a:avLst/>
          </a:prstGeom>
          <a:ln>
            <a:noFill/>
          </a:ln>
        </p:spPr>
      </p:pic>
      <p:pic>
        <p:nvPicPr>
          <p:cNvPr id="202" name="" descr=""/>
          <p:cNvPicPr/>
          <p:nvPr/>
        </p:nvPicPr>
        <p:blipFill>
          <a:blip r:embed="rId2"/>
          <a:stretch/>
        </p:blipFill>
        <p:spPr>
          <a:xfrm>
            <a:off x="1645920" y="4389120"/>
            <a:ext cx="5029200" cy="2832480"/>
          </a:xfrm>
          <a:prstGeom prst="rect">
            <a:avLst/>
          </a:prstGeom>
          <a:ln>
            <a:noFill/>
          </a:ln>
        </p:spPr>
      </p:pic>
      <p:sp>
        <p:nvSpPr>
          <p:cNvPr id="203" name="TextShape 3"/>
          <p:cNvSpPr txBox="1"/>
          <p:nvPr/>
        </p:nvSpPr>
        <p:spPr>
          <a:xfrm>
            <a:off x="7774560" y="2396880"/>
            <a:ext cx="1892160" cy="3463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Barrier Detection</a:t>
            </a:r>
            <a:endParaRPr b="0" lang="en-US" sz="1800" spc="-1" strike="noStrike">
              <a:solidFill>
                <a:srgbClr val="000000"/>
              </a:solidFill>
              <a:uFill>
                <a:solidFill>
                  <a:srgbClr val="ffffff"/>
                </a:solidFill>
              </a:uFill>
              <a:latin typeface="Arial"/>
            </a:endParaRPr>
          </a:p>
        </p:txBody>
      </p:sp>
      <p:sp>
        <p:nvSpPr>
          <p:cNvPr id="204" name="TextShape 4"/>
          <p:cNvSpPr txBox="1"/>
          <p:nvPr/>
        </p:nvSpPr>
        <p:spPr>
          <a:xfrm>
            <a:off x="7863840" y="5140080"/>
            <a:ext cx="1739880" cy="3463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Edge Detection</a:t>
            </a:r>
            <a:endParaRPr b="0" lang="en-US" sz="1800" spc="-1" strike="noStrike">
              <a:solidFill>
                <a:srgbClr val="000000"/>
              </a:solidFill>
              <a:uFill>
                <a:solidFill>
                  <a:srgbClr val="ffffff"/>
                </a:solidFill>
              </a:uFill>
              <a:latin typeface="Arial"/>
            </a:endParaRPr>
          </a:p>
        </p:txBody>
      </p:sp>
    </p:spTree>
  </p:cSld>
  <p:transition spd="slow">
    <p:fade/>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300240" y="274320"/>
            <a:ext cx="9392400" cy="731520"/>
          </a:xfrm>
          <a:prstGeom prst="rect">
            <a:avLst/>
          </a:prstGeom>
          <a:noFill/>
          <a:ln>
            <a:noFill/>
          </a:ln>
        </p:spPr>
        <p:txBody>
          <a:bodyPr tIns="91440" bIns="91440"/>
          <a:p>
            <a:pPr>
              <a:lnSpc>
                <a:spcPct val="100000"/>
              </a:lnSpc>
            </a:pPr>
            <a:r>
              <a:rPr b="1" lang="en-US" sz="3600" spc="-1" strike="noStrike">
                <a:solidFill>
                  <a:srgbClr val="ef6c00"/>
                </a:solidFill>
                <a:uFill>
                  <a:solidFill>
                    <a:srgbClr val="ffffff"/>
                  </a:solidFill>
                </a:uFill>
                <a:latin typeface="PT Sans Narrow"/>
                <a:ea typeface="PT Sans Narrow"/>
              </a:rPr>
              <a:t>Ringo Action Examples</a:t>
            </a:r>
            <a:endParaRPr b="0" lang="en-US" sz="2260" spc="-1" strike="noStrike">
              <a:solidFill>
                <a:srgbClr val="000000"/>
              </a:solidFill>
              <a:uFill>
                <a:solidFill>
                  <a:srgbClr val="ffffff"/>
                </a:solidFill>
              </a:uFill>
              <a:latin typeface="Arial"/>
            </a:endParaRPr>
          </a:p>
        </p:txBody>
      </p:sp>
      <p:sp>
        <p:nvSpPr>
          <p:cNvPr id="206" name="TextShape 2"/>
          <p:cNvSpPr txBox="1"/>
          <p:nvPr/>
        </p:nvSpPr>
        <p:spPr>
          <a:xfrm>
            <a:off x="274320" y="1861200"/>
            <a:ext cx="9392400" cy="4853520"/>
          </a:xfrm>
          <a:prstGeom prst="rect">
            <a:avLst/>
          </a:prstGeom>
          <a:noFill/>
          <a:ln>
            <a:noFill/>
          </a:ln>
        </p:spPr>
        <p:txBody>
          <a:bodyPr tIns="91440" bIns="91440"/>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p:txBody>
      </p:sp>
      <p:sp>
        <p:nvSpPr>
          <p:cNvPr id="207" name="TextShape 3"/>
          <p:cNvSpPr txBox="1"/>
          <p:nvPr/>
        </p:nvSpPr>
        <p:spPr>
          <a:xfrm>
            <a:off x="7774560" y="2396880"/>
            <a:ext cx="1701720" cy="3463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Light Detection</a:t>
            </a:r>
            <a:endParaRPr b="0" lang="en-US" sz="1800" spc="-1" strike="noStrike">
              <a:solidFill>
                <a:srgbClr val="000000"/>
              </a:solidFill>
              <a:uFill>
                <a:solidFill>
                  <a:srgbClr val="ffffff"/>
                </a:solidFill>
              </a:uFill>
              <a:latin typeface="Arial"/>
            </a:endParaRPr>
          </a:p>
        </p:txBody>
      </p:sp>
      <p:sp>
        <p:nvSpPr>
          <p:cNvPr id="208" name="TextShape 4"/>
          <p:cNvSpPr txBox="1"/>
          <p:nvPr/>
        </p:nvSpPr>
        <p:spPr>
          <a:xfrm>
            <a:off x="7863840" y="5140080"/>
            <a:ext cx="1256760" cy="3463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Navigation</a:t>
            </a:r>
            <a:endParaRPr b="0" lang="en-US" sz="1800" spc="-1" strike="noStrike">
              <a:solidFill>
                <a:srgbClr val="000000"/>
              </a:solidFill>
              <a:uFill>
                <a:solidFill>
                  <a:srgbClr val="ffffff"/>
                </a:solidFill>
              </a:uFill>
              <a:latin typeface="Arial"/>
            </a:endParaRPr>
          </a:p>
        </p:txBody>
      </p:sp>
      <p:pic>
        <p:nvPicPr>
          <p:cNvPr id="209" name="" descr=""/>
          <p:cNvPicPr/>
          <p:nvPr/>
        </p:nvPicPr>
        <p:blipFill>
          <a:blip r:embed="rId1"/>
          <a:stretch/>
        </p:blipFill>
        <p:spPr>
          <a:xfrm>
            <a:off x="914400" y="1272960"/>
            <a:ext cx="5029200" cy="2832480"/>
          </a:xfrm>
          <a:prstGeom prst="rect">
            <a:avLst/>
          </a:prstGeom>
          <a:ln>
            <a:noFill/>
          </a:ln>
        </p:spPr>
      </p:pic>
      <p:pic>
        <p:nvPicPr>
          <p:cNvPr id="210" name="" descr=""/>
          <p:cNvPicPr/>
          <p:nvPr/>
        </p:nvPicPr>
        <p:blipFill>
          <a:blip r:embed="rId2"/>
          <a:stretch/>
        </p:blipFill>
        <p:spPr>
          <a:xfrm>
            <a:off x="914760" y="4461840"/>
            <a:ext cx="5028840" cy="2832480"/>
          </a:xfrm>
          <a:prstGeom prst="rect">
            <a:avLst/>
          </a:prstGeom>
          <a:ln>
            <a:noFill/>
          </a:ln>
        </p:spPr>
      </p:pic>
    </p:spTree>
  </p:cSld>
  <p:transition spd="slow">
    <p:fade/>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300240" y="274320"/>
            <a:ext cx="9392400" cy="731520"/>
          </a:xfrm>
          <a:prstGeom prst="rect">
            <a:avLst/>
          </a:prstGeom>
          <a:noFill/>
          <a:ln>
            <a:noFill/>
          </a:ln>
        </p:spPr>
        <p:txBody>
          <a:bodyPr tIns="91440" bIns="91440"/>
          <a:p>
            <a:pPr>
              <a:lnSpc>
                <a:spcPct val="100000"/>
              </a:lnSpc>
            </a:pPr>
            <a:r>
              <a:rPr b="1" lang="en-US" sz="3600" spc="-1" strike="noStrike">
                <a:solidFill>
                  <a:srgbClr val="ef6c00"/>
                </a:solidFill>
                <a:uFill>
                  <a:solidFill>
                    <a:srgbClr val="ffffff"/>
                  </a:solidFill>
                </a:uFill>
                <a:latin typeface="PT Sans Narrow"/>
                <a:ea typeface="PT Sans Narrow"/>
              </a:rPr>
              <a:t>Arduino</a:t>
            </a:r>
            <a:endParaRPr b="0" lang="en-US" sz="2260" spc="-1" strike="noStrike">
              <a:solidFill>
                <a:srgbClr val="000000"/>
              </a:solidFill>
              <a:uFill>
                <a:solidFill>
                  <a:srgbClr val="ffffff"/>
                </a:solidFill>
              </a:uFill>
              <a:latin typeface="Arial"/>
            </a:endParaRPr>
          </a:p>
        </p:txBody>
      </p:sp>
      <p:sp>
        <p:nvSpPr>
          <p:cNvPr id="212" name="TextShape 2"/>
          <p:cNvSpPr txBox="1"/>
          <p:nvPr/>
        </p:nvSpPr>
        <p:spPr>
          <a:xfrm>
            <a:off x="274320" y="1861200"/>
            <a:ext cx="9392400" cy="4853520"/>
          </a:xfrm>
          <a:prstGeom prst="rect">
            <a:avLst/>
          </a:prstGeom>
          <a:noFill/>
          <a:ln>
            <a:noFill/>
          </a:ln>
        </p:spPr>
        <p:txBody>
          <a:bodyPr tIns="91440" bIns="91440"/>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p:txBody>
      </p:sp>
      <p:sp>
        <p:nvSpPr>
          <p:cNvPr id="213" name="TextShape 3"/>
          <p:cNvSpPr txBox="1"/>
          <p:nvPr/>
        </p:nvSpPr>
        <p:spPr>
          <a:xfrm>
            <a:off x="182880" y="2103120"/>
            <a:ext cx="9250200" cy="341784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Microcontroller</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ATmega328P</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Operating Voltage</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5V</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Input Voltage (recommended)</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7-12V</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Input Voltage (limit)</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6-20V</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Digital I/O Pins</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14 (of which 6 provide PWM output)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PWM Digital I/O Pins</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6</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Analog Input Pins</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6</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DC Current per I/O Pin</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20 mA</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DC Current for 3.3V Pin</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50 mA</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Flash Memory</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32 KB (ATmega328P) of which 0.5 KB used by bootloader</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SRAM</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2 KB (ATmega328P)</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EEPROM</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1 KB (ATmega328P)</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Clock Speed</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8 MHz</a:t>
            </a:r>
            <a:endParaRPr b="0" lang="en-US" sz="1800" spc="-1" strike="noStrike">
              <a:solidFill>
                <a:srgbClr val="000000"/>
              </a:solidFill>
              <a:uFill>
                <a:solidFill>
                  <a:srgbClr val="ffffff"/>
                </a:solidFill>
              </a:uFill>
              <a:latin typeface="Arial"/>
            </a:endParaRPr>
          </a:p>
        </p:txBody>
      </p:sp>
      <p:sp>
        <p:nvSpPr>
          <p:cNvPr id="214" name="TextShape 4"/>
          <p:cNvSpPr txBox="1"/>
          <p:nvPr/>
        </p:nvSpPr>
        <p:spPr>
          <a:xfrm>
            <a:off x="548640" y="1371600"/>
            <a:ext cx="6104520" cy="3463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Information and IDE available here https://www.arduino.cc/</a:t>
            </a:r>
            <a:endParaRPr b="0" lang="en-US" sz="1800" spc="-1" strike="noStrike">
              <a:solidFill>
                <a:srgbClr val="000000"/>
              </a:solidFill>
              <a:uFill>
                <a:solidFill>
                  <a:srgbClr val="ffffff"/>
                </a:solidFill>
              </a:uFill>
              <a:latin typeface="Arial"/>
            </a:endParaRPr>
          </a:p>
        </p:txBody>
      </p:sp>
      <p:sp>
        <p:nvSpPr>
          <p:cNvPr id="215" name="TextShape 5"/>
          <p:cNvSpPr txBox="1"/>
          <p:nvPr/>
        </p:nvSpPr>
        <p:spPr>
          <a:xfrm>
            <a:off x="365760" y="6126480"/>
            <a:ext cx="8638920" cy="3463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There are a lot of different styles and versions of Arduino, this is the one Ringo uses</a:t>
            </a:r>
            <a:endParaRPr b="0" lang="en-US" sz="1800" spc="-1" strike="noStrike">
              <a:solidFill>
                <a:srgbClr val="000000"/>
              </a:solidFill>
              <a:uFill>
                <a:solidFill>
                  <a:srgbClr val="ffffff"/>
                </a:solidFill>
              </a:uFill>
              <a:latin typeface="Arial"/>
            </a:endParaRPr>
          </a:p>
        </p:txBody>
      </p:sp>
    </p:spTree>
  </p:cSld>
  <p:transition spd="slow">
    <p:fade/>
  </p:transition>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300240" y="274320"/>
            <a:ext cx="9392400" cy="731520"/>
          </a:xfrm>
          <a:prstGeom prst="rect">
            <a:avLst/>
          </a:prstGeom>
          <a:noFill/>
          <a:ln>
            <a:noFill/>
          </a:ln>
        </p:spPr>
        <p:txBody>
          <a:bodyPr tIns="91440" bIns="91440"/>
          <a:p>
            <a:pPr>
              <a:lnSpc>
                <a:spcPct val="100000"/>
              </a:lnSpc>
            </a:pPr>
            <a:r>
              <a:rPr b="1" lang="en-US" sz="3600" spc="-1" strike="noStrike">
                <a:solidFill>
                  <a:srgbClr val="ef6c00"/>
                </a:solidFill>
                <a:uFill>
                  <a:solidFill>
                    <a:srgbClr val="ffffff"/>
                  </a:solidFill>
                </a:uFill>
                <a:latin typeface="PT Sans Narrow"/>
                <a:ea typeface="PT Sans Narrow"/>
              </a:rPr>
              <a:t>Arduino Vs Raspberry Pi</a:t>
            </a:r>
            <a:endParaRPr b="0" lang="en-US" sz="2260" spc="-1" strike="noStrike">
              <a:solidFill>
                <a:srgbClr val="000000"/>
              </a:solidFill>
              <a:uFill>
                <a:solidFill>
                  <a:srgbClr val="ffffff"/>
                </a:solidFill>
              </a:uFill>
              <a:latin typeface="Arial"/>
            </a:endParaRPr>
          </a:p>
        </p:txBody>
      </p:sp>
      <p:sp>
        <p:nvSpPr>
          <p:cNvPr id="217" name="TextShape 2"/>
          <p:cNvSpPr txBox="1"/>
          <p:nvPr/>
        </p:nvSpPr>
        <p:spPr>
          <a:xfrm>
            <a:off x="274320" y="1861200"/>
            <a:ext cx="9392400" cy="4853520"/>
          </a:xfrm>
          <a:prstGeom prst="rect">
            <a:avLst/>
          </a:prstGeom>
          <a:noFill/>
          <a:ln>
            <a:noFill/>
          </a:ln>
        </p:spPr>
        <p:txBody>
          <a:bodyPr tIns="91440" bIns="91440"/>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p:txBody>
      </p:sp>
      <p:sp>
        <p:nvSpPr>
          <p:cNvPr id="218" name="TextShape 3"/>
          <p:cNvSpPr txBox="1"/>
          <p:nvPr/>
        </p:nvSpPr>
        <p:spPr>
          <a:xfrm>
            <a:off x="182880" y="2103120"/>
            <a:ext cx="8776080" cy="239400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The Arduino is used in embedded operations. There isn’t a regular OS.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Your application is the only thing it runs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The Raspberry Pi is a proper computer, running a version of Linux.</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A good, short discussion of this is available here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hlinkClick r:id="rId1"/>
              </a:rPr>
              <a:t>https://makezine.com/2015/12/04/admittedly-simplistic-guide-raspberry-pi-vs-arduino/</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Tree>
  </p:cSld>
  <p:transition spd="slow">
    <p:fade/>
  </p:transition>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300240" y="274320"/>
            <a:ext cx="9392400" cy="731520"/>
          </a:xfrm>
          <a:prstGeom prst="rect">
            <a:avLst/>
          </a:prstGeom>
          <a:noFill/>
          <a:ln>
            <a:noFill/>
          </a:ln>
        </p:spPr>
        <p:txBody>
          <a:bodyPr tIns="91440" bIns="91440"/>
          <a:p>
            <a:pPr>
              <a:lnSpc>
                <a:spcPct val="100000"/>
              </a:lnSpc>
            </a:pPr>
            <a:r>
              <a:rPr b="1" lang="en-US" sz="3600" spc="-1" strike="noStrike">
                <a:solidFill>
                  <a:srgbClr val="ef6c00"/>
                </a:solidFill>
                <a:uFill>
                  <a:solidFill>
                    <a:srgbClr val="ffffff"/>
                  </a:solidFill>
                </a:uFill>
                <a:latin typeface="PT Sans Narrow"/>
                <a:ea typeface="PT Sans Narrow"/>
              </a:rPr>
              <a:t>Arduino IDE</a:t>
            </a:r>
            <a:endParaRPr b="0" lang="en-US" sz="2260" spc="-1" strike="noStrike">
              <a:solidFill>
                <a:srgbClr val="000000"/>
              </a:solidFill>
              <a:uFill>
                <a:solidFill>
                  <a:srgbClr val="ffffff"/>
                </a:solidFill>
              </a:uFill>
              <a:latin typeface="Arial"/>
            </a:endParaRPr>
          </a:p>
        </p:txBody>
      </p:sp>
      <p:sp>
        <p:nvSpPr>
          <p:cNvPr id="220" name="TextShape 2"/>
          <p:cNvSpPr txBox="1"/>
          <p:nvPr/>
        </p:nvSpPr>
        <p:spPr>
          <a:xfrm>
            <a:off x="274320" y="1861200"/>
            <a:ext cx="9392400" cy="4853520"/>
          </a:xfrm>
          <a:prstGeom prst="rect">
            <a:avLst/>
          </a:prstGeom>
          <a:noFill/>
          <a:ln>
            <a:noFill/>
          </a:ln>
        </p:spPr>
        <p:txBody>
          <a:bodyPr tIns="91440" bIns="91440"/>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p:txBody>
      </p:sp>
      <p:sp>
        <p:nvSpPr>
          <p:cNvPr id="221" name="TextShape 3"/>
          <p:cNvSpPr txBox="1"/>
          <p:nvPr/>
        </p:nvSpPr>
        <p:spPr>
          <a:xfrm>
            <a:off x="171360" y="1884960"/>
            <a:ext cx="7692480" cy="85824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The Ringo instructions are pretty simple.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They give a list of things to get and install, including the IDE, a USB driver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and the Ringo libraries</a:t>
            </a:r>
            <a:endParaRPr b="0" lang="en-US" sz="1800" spc="-1" strike="noStrike">
              <a:solidFill>
                <a:srgbClr val="000000"/>
              </a:solidFill>
              <a:uFill>
                <a:solidFill>
                  <a:srgbClr val="ffffff"/>
                </a:solidFill>
              </a:uFill>
              <a:latin typeface="Arial"/>
            </a:endParaRPr>
          </a:p>
        </p:txBody>
      </p:sp>
      <p:sp>
        <p:nvSpPr>
          <p:cNvPr id="222" name="TextShape 4"/>
          <p:cNvSpPr txBox="1"/>
          <p:nvPr/>
        </p:nvSpPr>
        <p:spPr>
          <a:xfrm>
            <a:off x="548640" y="1371600"/>
            <a:ext cx="6104520" cy="3463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Information and IDE available here https://www.arduino.cc/</a:t>
            </a:r>
            <a:endParaRPr b="0" lang="en-US" sz="1800" spc="-1" strike="noStrike">
              <a:solidFill>
                <a:srgbClr val="000000"/>
              </a:solidFill>
              <a:uFill>
                <a:solidFill>
                  <a:srgbClr val="ffffff"/>
                </a:solidFill>
              </a:uFill>
              <a:latin typeface="Arial"/>
            </a:endParaRPr>
          </a:p>
        </p:txBody>
      </p:sp>
      <p:sp>
        <p:nvSpPr>
          <p:cNvPr id="223" name="TextShape 5"/>
          <p:cNvSpPr txBox="1"/>
          <p:nvPr/>
        </p:nvSpPr>
        <p:spPr>
          <a:xfrm>
            <a:off x="329760" y="3840480"/>
            <a:ext cx="6162480" cy="60228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The Ringo libraries hide the low level programming details,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but all the code is open source so you can change any of it</a:t>
            </a:r>
            <a:endParaRPr b="0" lang="en-US" sz="1800" spc="-1" strike="noStrike">
              <a:solidFill>
                <a:srgbClr val="000000"/>
              </a:solidFill>
              <a:uFill>
                <a:solidFill>
                  <a:srgbClr val="ffffff"/>
                </a:solidFill>
              </a:uFill>
              <a:latin typeface="Arial"/>
            </a:endParaRPr>
          </a:p>
        </p:txBody>
      </p:sp>
      <p:sp>
        <p:nvSpPr>
          <p:cNvPr id="224" name="TextShape 6"/>
          <p:cNvSpPr txBox="1"/>
          <p:nvPr/>
        </p:nvSpPr>
        <p:spPr>
          <a:xfrm>
            <a:off x="255240" y="4518720"/>
            <a:ext cx="8157240" cy="188208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I built the example code using the Windows desktop IDE.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Once it is installed, there are command line tools you can use.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You can also specify an external editor so you don’t have to use theirs.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I’m a Vim user, so I used the external editor option but did builds using the IDE.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I saw some examples of people using a standard editor and make to build and</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Install the programs.</a:t>
            </a:r>
            <a:endParaRPr b="0" lang="en-US" sz="1800" spc="-1" strike="noStrike">
              <a:solidFill>
                <a:srgbClr val="000000"/>
              </a:solidFill>
              <a:uFill>
                <a:solidFill>
                  <a:srgbClr val="ffffff"/>
                </a:solidFill>
              </a:uFill>
              <a:latin typeface="Arial"/>
            </a:endParaRPr>
          </a:p>
        </p:txBody>
      </p:sp>
      <p:sp>
        <p:nvSpPr>
          <p:cNvPr id="225" name="TextShape 7"/>
          <p:cNvSpPr txBox="1"/>
          <p:nvPr/>
        </p:nvSpPr>
        <p:spPr>
          <a:xfrm>
            <a:off x="265680" y="2705400"/>
            <a:ext cx="7963920" cy="85824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Arduino programs are called sketches and each sketch is in its own directory.</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Plum Geek provides a base sketch that includes all the needed libraries but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doesn’t actually do anything</a:t>
            </a:r>
            <a:endParaRPr b="0" lang="en-US" sz="1800" spc="-1" strike="noStrike">
              <a:solidFill>
                <a:srgbClr val="000000"/>
              </a:solidFill>
              <a:uFill>
                <a:solidFill>
                  <a:srgbClr val="ffffff"/>
                </a:solidFill>
              </a:uFill>
              <a:latin typeface="Arial"/>
            </a:endParaRPr>
          </a:p>
        </p:txBody>
      </p:sp>
    </p:spTree>
  </p:cSld>
  <p:transition spd="slow">
    <p:fade/>
  </p:transition>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300240" y="274320"/>
            <a:ext cx="9392400" cy="731520"/>
          </a:xfrm>
          <a:prstGeom prst="rect">
            <a:avLst/>
          </a:prstGeom>
          <a:noFill/>
          <a:ln>
            <a:noFill/>
          </a:ln>
        </p:spPr>
        <p:txBody>
          <a:bodyPr tIns="91440" bIns="91440"/>
          <a:p>
            <a:pPr>
              <a:lnSpc>
                <a:spcPct val="100000"/>
              </a:lnSpc>
            </a:pPr>
            <a:r>
              <a:rPr b="1" lang="en-US" sz="3600" spc="-1" strike="noStrike">
                <a:solidFill>
                  <a:srgbClr val="ef6c00"/>
                </a:solidFill>
                <a:uFill>
                  <a:solidFill>
                    <a:srgbClr val="ffffff"/>
                  </a:solidFill>
                </a:uFill>
                <a:latin typeface="PT Sans Narrow"/>
                <a:ea typeface="PT Sans Narrow"/>
              </a:rPr>
              <a:t>Arduino IDE</a:t>
            </a:r>
            <a:endParaRPr b="0" lang="en-US" sz="2260" spc="-1" strike="noStrike">
              <a:solidFill>
                <a:srgbClr val="000000"/>
              </a:solidFill>
              <a:uFill>
                <a:solidFill>
                  <a:srgbClr val="ffffff"/>
                </a:solidFill>
              </a:uFill>
              <a:latin typeface="Arial"/>
            </a:endParaRPr>
          </a:p>
        </p:txBody>
      </p:sp>
      <p:sp>
        <p:nvSpPr>
          <p:cNvPr id="227" name="TextShape 2"/>
          <p:cNvSpPr txBox="1"/>
          <p:nvPr/>
        </p:nvSpPr>
        <p:spPr>
          <a:xfrm>
            <a:off x="274320" y="1861200"/>
            <a:ext cx="9392400" cy="4853520"/>
          </a:xfrm>
          <a:prstGeom prst="rect">
            <a:avLst/>
          </a:prstGeom>
          <a:noFill/>
          <a:ln>
            <a:noFill/>
          </a:ln>
        </p:spPr>
        <p:txBody>
          <a:bodyPr tIns="91440" bIns="91440"/>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p:txBody>
      </p:sp>
      <p:sp>
        <p:nvSpPr>
          <p:cNvPr id="228" name="TextShape 3"/>
          <p:cNvSpPr txBox="1"/>
          <p:nvPr/>
        </p:nvSpPr>
        <p:spPr>
          <a:xfrm>
            <a:off x="331200" y="1281600"/>
            <a:ext cx="8081280" cy="367380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Mainly Arduino programming is done in C/C++.</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The C code is in files that end in .ino rather than .c or .cpp</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The compiler combines the .ino files together with less work on the developers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part,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But you can use the traditional file endings.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The IDE has only a few commands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Build (called verify)</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Upload (transfer executable to the device)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Serial Monitor (monitor data going over the connection)</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The Serial Monitor is how you see the results of print statements in the code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You have to tell the IDE which Arduino device you are using.</a:t>
            </a:r>
            <a:endParaRPr b="0" lang="en-US" sz="1800" spc="-1" strike="noStrike">
              <a:solidFill>
                <a:srgbClr val="000000"/>
              </a:solidFill>
              <a:uFill>
                <a:solidFill>
                  <a:srgbClr val="ffffff"/>
                </a:solidFill>
              </a:uFill>
              <a:latin typeface="Arial"/>
            </a:endParaRPr>
          </a:p>
        </p:txBody>
      </p:sp>
    </p:spTree>
  </p:cSld>
  <p:transition spd="slow">
    <p:fade/>
  </p:transition>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300240" y="274320"/>
            <a:ext cx="9392400" cy="731520"/>
          </a:xfrm>
          <a:prstGeom prst="rect">
            <a:avLst/>
          </a:prstGeom>
          <a:noFill/>
          <a:ln>
            <a:noFill/>
          </a:ln>
        </p:spPr>
        <p:txBody>
          <a:bodyPr tIns="91440" bIns="91440"/>
          <a:p>
            <a:pPr>
              <a:lnSpc>
                <a:spcPct val="100000"/>
              </a:lnSpc>
            </a:pPr>
            <a:r>
              <a:rPr b="1" lang="en-US" sz="3600" spc="-1" strike="noStrike">
                <a:solidFill>
                  <a:srgbClr val="ef6c00"/>
                </a:solidFill>
                <a:uFill>
                  <a:solidFill>
                    <a:srgbClr val="ffffff"/>
                  </a:solidFill>
                </a:uFill>
                <a:latin typeface="PT Sans Narrow"/>
                <a:ea typeface="PT Sans Narrow"/>
              </a:rPr>
              <a:t>Arduino IDE Basic Sketch</a:t>
            </a:r>
            <a:endParaRPr b="0" lang="en-US" sz="2260" spc="-1" strike="noStrike">
              <a:solidFill>
                <a:srgbClr val="000000"/>
              </a:solidFill>
              <a:uFill>
                <a:solidFill>
                  <a:srgbClr val="ffffff"/>
                </a:solidFill>
              </a:uFill>
              <a:latin typeface="Arial"/>
            </a:endParaRPr>
          </a:p>
        </p:txBody>
      </p:sp>
      <p:sp>
        <p:nvSpPr>
          <p:cNvPr id="230" name="TextShape 2"/>
          <p:cNvSpPr txBox="1"/>
          <p:nvPr/>
        </p:nvSpPr>
        <p:spPr>
          <a:xfrm>
            <a:off x="274320" y="1861200"/>
            <a:ext cx="9392400" cy="4853520"/>
          </a:xfrm>
          <a:prstGeom prst="rect">
            <a:avLst/>
          </a:prstGeom>
          <a:noFill/>
          <a:ln>
            <a:noFill/>
          </a:ln>
        </p:spPr>
        <p:txBody>
          <a:bodyPr tIns="91440" bIns="91440"/>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p:txBody>
      </p:sp>
      <p:pic>
        <p:nvPicPr>
          <p:cNvPr id="231" name="" descr=""/>
          <p:cNvPicPr/>
          <p:nvPr/>
        </p:nvPicPr>
        <p:blipFill>
          <a:blip r:embed="rId1"/>
          <a:stretch/>
        </p:blipFill>
        <p:spPr>
          <a:xfrm>
            <a:off x="403920" y="1099440"/>
            <a:ext cx="9471600" cy="6504480"/>
          </a:xfrm>
          <a:prstGeom prst="rect">
            <a:avLst/>
          </a:prstGeom>
          <a:ln>
            <a:noFill/>
          </a:ln>
        </p:spPr>
      </p:pic>
    </p:spTree>
  </p:cSld>
  <p:transition spd="slow">
    <p:fade/>
  </p:transition>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300240" y="274320"/>
            <a:ext cx="9392400" cy="731520"/>
          </a:xfrm>
          <a:prstGeom prst="rect">
            <a:avLst/>
          </a:prstGeom>
          <a:noFill/>
          <a:ln>
            <a:noFill/>
          </a:ln>
        </p:spPr>
        <p:txBody>
          <a:bodyPr tIns="91440" bIns="91440"/>
          <a:p>
            <a:pPr>
              <a:lnSpc>
                <a:spcPct val="100000"/>
              </a:lnSpc>
            </a:pPr>
            <a:r>
              <a:rPr b="1" lang="en-US" sz="3600" spc="-1" strike="noStrike">
                <a:solidFill>
                  <a:srgbClr val="ef6c00"/>
                </a:solidFill>
                <a:uFill>
                  <a:solidFill>
                    <a:srgbClr val="ffffff"/>
                  </a:solidFill>
                </a:uFill>
                <a:latin typeface="PT Sans Narrow"/>
                <a:ea typeface="PT Sans Narrow"/>
              </a:rPr>
              <a:t>Arduino Coding</a:t>
            </a:r>
            <a:endParaRPr b="0" lang="en-US" sz="2260" spc="-1" strike="noStrike">
              <a:solidFill>
                <a:srgbClr val="000000"/>
              </a:solidFill>
              <a:uFill>
                <a:solidFill>
                  <a:srgbClr val="ffffff"/>
                </a:solidFill>
              </a:uFill>
              <a:latin typeface="Arial"/>
            </a:endParaRPr>
          </a:p>
        </p:txBody>
      </p:sp>
      <p:sp>
        <p:nvSpPr>
          <p:cNvPr id="233" name="TextShape 2"/>
          <p:cNvSpPr txBox="1"/>
          <p:nvPr/>
        </p:nvSpPr>
        <p:spPr>
          <a:xfrm>
            <a:off x="274320" y="1861200"/>
            <a:ext cx="9392400" cy="4853520"/>
          </a:xfrm>
          <a:prstGeom prst="rect">
            <a:avLst/>
          </a:prstGeom>
          <a:noFill/>
          <a:ln>
            <a:noFill/>
          </a:ln>
        </p:spPr>
        <p:txBody>
          <a:bodyPr tIns="91440" bIns="91440"/>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p:txBody>
      </p:sp>
      <p:sp>
        <p:nvSpPr>
          <p:cNvPr id="234" name="TextShape 3"/>
          <p:cNvSpPr txBox="1"/>
          <p:nvPr/>
        </p:nvSpPr>
        <p:spPr>
          <a:xfrm>
            <a:off x="331200" y="1281600"/>
            <a:ext cx="6776640" cy="16261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There are two required functions in an Arduino program</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void setup()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This is code that is executed when the device is powered up.</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It runs once.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Initializations go here</a:t>
            </a:r>
            <a:endParaRPr b="0" lang="en-US" sz="1800" spc="-1" strike="noStrike">
              <a:solidFill>
                <a:srgbClr val="000000"/>
              </a:solidFill>
              <a:uFill>
                <a:solidFill>
                  <a:srgbClr val="ffffff"/>
                </a:solidFill>
              </a:uFill>
              <a:latin typeface="Arial"/>
            </a:endParaRPr>
          </a:p>
        </p:txBody>
      </p:sp>
      <p:sp>
        <p:nvSpPr>
          <p:cNvPr id="235" name="TextShape 4"/>
          <p:cNvSpPr txBox="1"/>
          <p:nvPr/>
        </p:nvSpPr>
        <p:spPr>
          <a:xfrm>
            <a:off x="548640" y="3657600"/>
            <a:ext cx="5601600" cy="13701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void loop()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This runs repeatedly and forever</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Simpler method for beginners and amateurs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Can make some code clumsy</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You can make interrupt handlers for some events</a:t>
            </a:r>
            <a:endParaRPr b="0" lang="en-US" sz="1800" spc="-1" strike="noStrike">
              <a:solidFill>
                <a:srgbClr val="000000"/>
              </a:solidFill>
              <a:uFill>
                <a:solidFill>
                  <a:srgbClr val="ffffff"/>
                </a:solidFill>
              </a:uFill>
              <a:latin typeface="Arial"/>
            </a:endParaRPr>
          </a:p>
        </p:txBody>
      </p:sp>
    </p:spTree>
  </p:cSld>
  <p:transition spd="slow">
    <p:fade/>
  </p:transition>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300240" y="274320"/>
            <a:ext cx="9392400" cy="731520"/>
          </a:xfrm>
          <a:prstGeom prst="rect">
            <a:avLst/>
          </a:prstGeom>
          <a:noFill/>
          <a:ln>
            <a:noFill/>
          </a:ln>
        </p:spPr>
        <p:txBody>
          <a:bodyPr tIns="91440" bIns="91440"/>
          <a:p>
            <a:pPr>
              <a:lnSpc>
                <a:spcPct val="100000"/>
              </a:lnSpc>
            </a:pPr>
            <a:r>
              <a:rPr b="1" lang="en-US" sz="3600" spc="-1" strike="noStrike">
                <a:solidFill>
                  <a:srgbClr val="ef6c00"/>
                </a:solidFill>
                <a:uFill>
                  <a:solidFill>
                    <a:srgbClr val="ffffff"/>
                  </a:solidFill>
                </a:uFill>
                <a:latin typeface="PT Sans Narrow"/>
                <a:ea typeface="PT Sans Narrow"/>
              </a:rPr>
              <a:t>Getting Light Values</a:t>
            </a:r>
            <a:endParaRPr b="0" lang="en-US" sz="2260" spc="-1" strike="noStrike">
              <a:solidFill>
                <a:srgbClr val="000000"/>
              </a:solidFill>
              <a:uFill>
                <a:solidFill>
                  <a:srgbClr val="ffffff"/>
                </a:solidFill>
              </a:uFill>
              <a:latin typeface="Arial"/>
            </a:endParaRPr>
          </a:p>
        </p:txBody>
      </p:sp>
      <p:sp>
        <p:nvSpPr>
          <p:cNvPr id="237" name="TextShape 2"/>
          <p:cNvSpPr txBox="1"/>
          <p:nvPr/>
        </p:nvSpPr>
        <p:spPr>
          <a:xfrm>
            <a:off x="274320" y="1861200"/>
            <a:ext cx="9392400" cy="4853520"/>
          </a:xfrm>
          <a:prstGeom prst="rect">
            <a:avLst/>
          </a:prstGeom>
          <a:noFill/>
          <a:ln>
            <a:noFill/>
          </a:ln>
        </p:spPr>
        <p:txBody>
          <a:bodyPr tIns="91440" bIns="91440"/>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p:txBody>
      </p:sp>
      <p:sp>
        <p:nvSpPr>
          <p:cNvPr id="238" name="TextShape 3"/>
          <p:cNvSpPr txBox="1"/>
          <p:nvPr/>
        </p:nvSpPr>
        <p:spPr>
          <a:xfrm>
            <a:off x="331200" y="1281600"/>
            <a:ext cx="7625160" cy="16261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int GetRearLightSensor()</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SetPixelRGB(TAIL_TOP,0,0,0); // turn off back light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int lightValue = analogRead(LightSense_Rear); // read Rear light sensor</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return(lightValue);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 GetRearLightSensor</a:t>
            </a:r>
            <a:endParaRPr b="0" lang="en-US" sz="1800" spc="-1" strike="noStrike">
              <a:solidFill>
                <a:srgbClr val="000000"/>
              </a:solidFill>
              <a:uFill>
                <a:solidFill>
                  <a:srgbClr val="ffffff"/>
                </a:solidFill>
              </a:uFill>
              <a:latin typeface="Arial"/>
            </a:endParaRPr>
          </a:p>
        </p:txBody>
      </p:sp>
    </p:spTree>
  </p:cSld>
  <p:transition spd="slow">
    <p:fade/>
  </p:transition>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343440" y="653760"/>
            <a:ext cx="9392400" cy="1039320"/>
          </a:xfrm>
          <a:prstGeom prst="rect">
            <a:avLst/>
          </a:prstGeom>
          <a:noFill/>
          <a:ln>
            <a:noFill/>
          </a:ln>
        </p:spPr>
        <p:txBody>
          <a:bodyPr tIns="91440" bIns="91440"/>
          <a:p>
            <a:pPr>
              <a:lnSpc>
                <a:spcPct val="100000"/>
              </a:lnSpc>
            </a:pPr>
            <a:r>
              <a:rPr b="1" lang="en-US" sz="3600" spc="-1" strike="noStrike">
                <a:solidFill>
                  <a:srgbClr val="ef6c00"/>
                </a:solidFill>
                <a:uFill>
                  <a:solidFill>
                    <a:srgbClr val="ffffff"/>
                  </a:solidFill>
                </a:uFill>
                <a:latin typeface="PT Sans Narrow"/>
                <a:ea typeface="PT Sans Narrow"/>
              </a:rPr>
              <a:t>Me</a:t>
            </a:r>
            <a:endParaRPr b="0" lang="en-US" sz="2260" spc="-1" strike="noStrike">
              <a:solidFill>
                <a:srgbClr val="000000"/>
              </a:solidFill>
              <a:uFill>
                <a:solidFill>
                  <a:srgbClr val="ffffff"/>
                </a:solidFill>
              </a:uFill>
              <a:latin typeface="Arial"/>
            </a:endParaRPr>
          </a:p>
        </p:txBody>
      </p:sp>
      <p:sp>
        <p:nvSpPr>
          <p:cNvPr id="161" name="TextShape 2"/>
          <p:cNvSpPr txBox="1"/>
          <p:nvPr/>
        </p:nvSpPr>
        <p:spPr>
          <a:xfrm>
            <a:off x="343440" y="1861200"/>
            <a:ext cx="9392400" cy="4853520"/>
          </a:xfrm>
          <a:prstGeom prst="rect">
            <a:avLst/>
          </a:prstGeom>
          <a:noFill/>
          <a:ln>
            <a:noFill/>
          </a:ln>
        </p:spPr>
        <p:txBody>
          <a:bodyPr tIns="91440" bIns="91440"/>
          <a:p>
            <a:pPr>
              <a:lnSpc>
                <a:spcPct val="100000"/>
              </a:lnSpc>
            </a:pPr>
            <a:r>
              <a:rPr b="0" lang="en-US" sz="1800" spc="-1" strike="noStrike">
                <a:solidFill>
                  <a:srgbClr val="695d46"/>
                </a:solidFill>
                <a:uFill>
                  <a:solidFill>
                    <a:srgbClr val="ffffff"/>
                  </a:solidFill>
                </a:uFill>
                <a:latin typeface="Open Sans"/>
                <a:ea typeface="Open Sans"/>
              </a:rPr>
              <a:t>Kent Archie</a:t>
            </a:r>
            <a:endParaRPr b="0" lang="en-US" sz="2060" spc="-1" strike="noStrike">
              <a:solidFill>
                <a:srgbClr val="000000"/>
              </a:solidFill>
              <a:uFill>
                <a:solidFill>
                  <a:srgbClr val="ffffff"/>
                </a:solidFill>
              </a:uFill>
              <a:latin typeface="Arial"/>
            </a:endParaRPr>
          </a:p>
          <a:p>
            <a:pPr>
              <a:lnSpc>
                <a:spcPct val="100000"/>
              </a:lnSpc>
            </a:pPr>
            <a:r>
              <a:rPr b="0" lang="en-US" sz="1800" spc="-1" strike="noStrike" u="sng">
                <a:solidFill>
                  <a:srgbClr val="ce93d8"/>
                </a:solidFill>
                <a:uFill>
                  <a:solidFill>
                    <a:srgbClr val="ffffff"/>
                  </a:solidFill>
                </a:uFill>
                <a:latin typeface="Open Sans"/>
                <a:ea typeface="Open Sans"/>
                <a:hlinkClick r:id="rId1"/>
              </a:rPr>
              <a:t>kentarchie@gmail.com</a:t>
            </a:r>
            <a:endParaRPr b="0" lang="en-US" sz="2060" spc="-1" strike="noStrike">
              <a:solidFill>
                <a:srgbClr val="000000"/>
              </a:solidFill>
              <a:uFill>
                <a:solidFill>
                  <a:srgbClr val="ffffff"/>
                </a:solidFill>
              </a:uFill>
              <a:latin typeface="Arial"/>
            </a:endParaRPr>
          </a:p>
          <a:p>
            <a:pPr>
              <a:lnSpc>
                <a:spcPct val="100000"/>
              </a:lnSpc>
            </a:pPr>
            <a:r>
              <a:rPr b="0" lang="en-US" sz="1800" spc="-1" strike="noStrike">
                <a:solidFill>
                  <a:srgbClr val="695d46"/>
                </a:solidFill>
                <a:uFill>
                  <a:solidFill>
                    <a:srgbClr val="ffffff"/>
                  </a:solidFill>
                </a:uFill>
                <a:latin typeface="Open Sans"/>
                <a:ea typeface="Open Sans"/>
              </a:rPr>
              <a:t>Code and slides on GitHub</a:t>
            </a:r>
            <a:endParaRPr b="0" lang="en-US" sz="2060" spc="-1" strike="noStrike">
              <a:solidFill>
                <a:srgbClr val="000000"/>
              </a:solidFill>
              <a:uFill>
                <a:solidFill>
                  <a:srgbClr val="ffffff"/>
                </a:solidFill>
              </a:uFill>
              <a:latin typeface="Arial"/>
            </a:endParaRPr>
          </a:p>
          <a:p>
            <a:pPr>
              <a:lnSpc>
                <a:spcPct val="100000"/>
              </a:lnSpc>
            </a:pPr>
            <a:r>
              <a:rPr b="0" lang="en-US" sz="1800" spc="-1" strike="noStrike" u="sng">
                <a:solidFill>
                  <a:srgbClr val="ce93d8"/>
                </a:solidFill>
                <a:uFill>
                  <a:solidFill>
                    <a:srgbClr val="ffffff"/>
                  </a:solidFill>
                </a:uFill>
                <a:latin typeface="Open Sans"/>
                <a:ea typeface="Open Sans"/>
              </a:rPr>
              <a:t>https://github.com/kentarchie/RingoArduinoTalk</a:t>
            </a:r>
            <a:endParaRPr b="0" lang="en-US" sz="2060" spc="-1" strike="noStrike">
              <a:solidFill>
                <a:srgbClr val="000000"/>
              </a:solidFill>
              <a:uFill>
                <a:solidFill>
                  <a:srgbClr val="ffffff"/>
                </a:solidFill>
              </a:uFill>
              <a:latin typeface="Arial"/>
            </a:endParaRPr>
          </a:p>
        </p:txBody>
      </p:sp>
    </p:spTree>
  </p:cSld>
  <p:transition spd="slow">
    <p:fad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300240" y="274320"/>
            <a:ext cx="9392400" cy="731520"/>
          </a:xfrm>
          <a:prstGeom prst="rect">
            <a:avLst/>
          </a:prstGeom>
          <a:noFill/>
          <a:ln>
            <a:noFill/>
          </a:ln>
        </p:spPr>
        <p:txBody>
          <a:bodyPr tIns="91440" bIns="91440"/>
          <a:p>
            <a:pPr>
              <a:lnSpc>
                <a:spcPct val="100000"/>
              </a:lnSpc>
            </a:pPr>
            <a:r>
              <a:rPr b="1" lang="en-US" sz="3600" spc="-1" strike="noStrike">
                <a:solidFill>
                  <a:srgbClr val="ef6c00"/>
                </a:solidFill>
                <a:uFill>
                  <a:solidFill>
                    <a:srgbClr val="ffffff"/>
                  </a:solidFill>
                </a:uFill>
                <a:latin typeface="PT Sans Narrow"/>
                <a:ea typeface="PT Sans Narrow"/>
              </a:rPr>
              <a:t>Flashing Lights</a:t>
            </a:r>
            <a:endParaRPr b="0" lang="en-US" sz="2260" spc="-1" strike="noStrike">
              <a:solidFill>
                <a:srgbClr val="000000"/>
              </a:solidFill>
              <a:uFill>
                <a:solidFill>
                  <a:srgbClr val="ffffff"/>
                </a:solidFill>
              </a:uFill>
              <a:latin typeface="Arial"/>
            </a:endParaRPr>
          </a:p>
        </p:txBody>
      </p:sp>
      <p:sp>
        <p:nvSpPr>
          <p:cNvPr id="240" name="TextShape 2"/>
          <p:cNvSpPr txBox="1"/>
          <p:nvPr/>
        </p:nvSpPr>
        <p:spPr>
          <a:xfrm>
            <a:off x="274320" y="1861200"/>
            <a:ext cx="9392400" cy="4853520"/>
          </a:xfrm>
          <a:prstGeom prst="rect">
            <a:avLst/>
          </a:prstGeom>
          <a:noFill/>
          <a:ln>
            <a:noFill/>
          </a:ln>
        </p:spPr>
        <p:txBody>
          <a:bodyPr tIns="91440" bIns="91440"/>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p:txBody>
      </p:sp>
      <p:sp>
        <p:nvSpPr>
          <p:cNvPr id="241" name="TextShape 3"/>
          <p:cNvSpPr txBox="1"/>
          <p:nvPr/>
        </p:nvSpPr>
        <p:spPr>
          <a:xfrm>
            <a:off x="331200" y="1281600"/>
            <a:ext cx="8099640" cy="29059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void LightsOnLoop()</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for (int pixel = 0 ; pixel &lt; NUM_PIXELS; ++pixel)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if((AreHeadLightsOn &amp;&amp; ((pixel == EYE_LEFT) || (pixel == EYE_RIGHT))))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continue;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SetPixelRGB( pixel, NEW_RED, NEW_GREEN, NEW_BLUE);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delay(PIXEL_FLASH_DELAY);</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OffPixel(pixel);</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delay(PIXEL_DELAY);</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 LightsOnLoop</a:t>
            </a:r>
            <a:endParaRPr b="0" lang="en-US" sz="1800" spc="-1" strike="noStrike">
              <a:solidFill>
                <a:srgbClr val="000000"/>
              </a:solidFill>
              <a:uFill>
                <a:solidFill>
                  <a:srgbClr val="ffffff"/>
                </a:solidFill>
              </a:uFill>
              <a:latin typeface="Arial"/>
            </a:endParaRPr>
          </a:p>
        </p:txBody>
      </p:sp>
    </p:spTree>
  </p:cSld>
  <p:transition spd="slow">
    <p:fade/>
  </p:transition>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300240" y="274320"/>
            <a:ext cx="9392400" cy="731520"/>
          </a:xfrm>
          <a:prstGeom prst="rect">
            <a:avLst/>
          </a:prstGeom>
          <a:noFill/>
          <a:ln>
            <a:noFill/>
          </a:ln>
        </p:spPr>
        <p:txBody>
          <a:bodyPr tIns="91440" bIns="91440"/>
          <a:p>
            <a:pPr>
              <a:lnSpc>
                <a:spcPct val="100000"/>
              </a:lnSpc>
            </a:pPr>
            <a:r>
              <a:rPr b="1" lang="en-US" sz="3600" spc="-1" strike="noStrike">
                <a:solidFill>
                  <a:srgbClr val="ef6c00"/>
                </a:solidFill>
                <a:uFill>
                  <a:solidFill>
                    <a:srgbClr val="ffffff"/>
                  </a:solidFill>
                </a:uFill>
                <a:latin typeface="PT Sans Narrow"/>
                <a:ea typeface="PT Sans Narrow"/>
              </a:rPr>
              <a:t>Move Towards The Light</a:t>
            </a:r>
            <a:endParaRPr b="0" lang="en-US" sz="2260" spc="-1" strike="noStrike">
              <a:solidFill>
                <a:srgbClr val="000000"/>
              </a:solidFill>
              <a:uFill>
                <a:solidFill>
                  <a:srgbClr val="ffffff"/>
                </a:solidFill>
              </a:uFill>
              <a:latin typeface="Arial"/>
            </a:endParaRPr>
          </a:p>
        </p:txBody>
      </p:sp>
      <p:sp>
        <p:nvSpPr>
          <p:cNvPr id="243" name="TextShape 2"/>
          <p:cNvSpPr txBox="1"/>
          <p:nvPr/>
        </p:nvSpPr>
        <p:spPr>
          <a:xfrm>
            <a:off x="274320" y="1861200"/>
            <a:ext cx="9392400" cy="4853520"/>
          </a:xfrm>
          <a:prstGeom prst="rect">
            <a:avLst/>
          </a:prstGeom>
          <a:noFill/>
          <a:ln>
            <a:noFill/>
          </a:ln>
        </p:spPr>
        <p:txBody>
          <a:bodyPr tIns="91440" bIns="91440"/>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p:txBody>
      </p:sp>
      <p:sp>
        <p:nvSpPr>
          <p:cNvPr id="244" name="TextShape 3"/>
          <p:cNvSpPr txBox="1"/>
          <p:nvPr/>
        </p:nvSpPr>
        <p:spPr>
          <a:xfrm>
            <a:off x="243360" y="825840"/>
            <a:ext cx="9836640" cy="64893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void FollowLight()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int leftSensorValue = 0, rightSensorValue = 0;</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OffEyes(); // need front lights off to take readings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printString("Eyes Off");</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leftSensorValue  = analogRead(LightSense_Left);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printValue("FollowLight: Left Sensor = ", leftSensorValue);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rightSensorValue = analogRead(LightSense_Right);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printValue("FollowLight: Right Sensor = ", rightSensorValue);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printString("FollowLight: head light check reset");</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if((leftSensorValue &gt; InitialAverageLight) &amp;&amp;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((leftSensorValue - InitialAverageLight ) &gt; TooDarkValue))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printString("Turning Left 90 degrees");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RotateAccurate(-90, 1500);</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SwitchMotorsToSerial(); //Call before using Serial.print functions motors &amp; serial share line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printString("Left move complete");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PlayLeftTune();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printString("Left tune complete");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 LightsOnLoop</a:t>
            </a:r>
            <a:endParaRPr b="0" lang="en-US" sz="1800" spc="-1" strike="noStrike">
              <a:solidFill>
                <a:srgbClr val="000000"/>
              </a:solidFill>
              <a:uFill>
                <a:solidFill>
                  <a:srgbClr val="ffffff"/>
                </a:solidFill>
              </a:uFill>
              <a:latin typeface="Arial"/>
            </a:endParaRPr>
          </a:p>
        </p:txBody>
      </p:sp>
    </p:spTree>
  </p:cSld>
  <p:transition spd="slow">
    <p:fade/>
  </p:transition>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300240" y="274320"/>
            <a:ext cx="9392400" cy="731520"/>
          </a:xfrm>
          <a:prstGeom prst="rect">
            <a:avLst/>
          </a:prstGeom>
          <a:noFill/>
          <a:ln>
            <a:noFill/>
          </a:ln>
        </p:spPr>
        <p:txBody>
          <a:bodyPr tIns="91440" bIns="91440"/>
          <a:p>
            <a:pPr>
              <a:lnSpc>
                <a:spcPct val="100000"/>
              </a:lnSpc>
            </a:pPr>
            <a:r>
              <a:rPr b="1" lang="en-US" sz="3600" spc="-1" strike="noStrike">
                <a:solidFill>
                  <a:srgbClr val="ef6c00"/>
                </a:solidFill>
                <a:uFill>
                  <a:solidFill>
                    <a:srgbClr val="ffffff"/>
                  </a:solidFill>
                </a:uFill>
                <a:latin typeface="PT Sans Narrow"/>
                <a:ea typeface="PT Sans Narrow"/>
              </a:rPr>
              <a:t>Play A Tune</a:t>
            </a:r>
            <a:endParaRPr b="0" lang="en-US" sz="2260" spc="-1" strike="noStrike">
              <a:solidFill>
                <a:srgbClr val="000000"/>
              </a:solidFill>
              <a:uFill>
                <a:solidFill>
                  <a:srgbClr val="ffffff"/>
                </a:solidFill>
              </a:uFill>
              <a:latin typeface="Arial"/>
            </a:endParaRPr>
          </a:p>
        </p:txBody>
      </p:sp>
      <p:sp>
        <p:nvSpPr>
          <p:cNvPr id="246" name="TextShape 2"/>
          <p:cNvSpPr txBox="1"/>
          <p:nvPr/>
        </p:nvSpPr>
        <p:spPr>
          <a:xfrm>
            <a:off x="274320" y="1861200"/>
            <a:ext cx="9392400" cy="4853520"/>
          </a:xfrm>
          <a:prstGeom prst="rect">
            <a:avLst/>
          </a:prstGeom>
          <a:noFill/>
          <a:ln>
            <a:noFill/>
          </a:ln>
        </p:spPr>
        <p:txBody>
          <a:bodyPr tIns="91440" bIns="91440"/>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p:txBody>
      </p:sp>
      <p:sp>
        <p:nvSpPr>
          <p:cNvPr id="247" name="TextShape 3"/>
          <p:cNvSpPr txBox="1"/>
          <p:nvPr/>
        </p:nvSpPr>
        <p:spPr>
          <a:xfrm>
            <a:off x="822960" y="1738800"/>
            <a:ext cx="3376440" cy="13701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void PlayLeftTune()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PlaySweep(4000, 1000, 330);</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//OffChirp();</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 PlayLeftTune</a:t>
            </a:r>
            <a:endParaRPr b="0" lang="en-US" sz="1800" spc="-1" strike="noStrike">
              <a:solidFill>
                <a:srgbClr val="000000"/>
              </a:solidFill>
              <a:uFill>
                <a:solidFill>
                  <a:srgbClr val="ffffff"/>
                </a:solidFill>
              </a:uFill>
              <a:latin typeface="Arial"/>
            </a:endParaRPr>
          </a:p>
        </p:txBody>
      </p:sp>
    </p:spTree>
  </p:cSld>
  <p:transition spd="slow">
    <p:fade/>
  </p:transition>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300240" y="274320"/>
            <a:ext cx="9392400" cy="731520"/>
          </a:xfrm>
          <a:prstGeom prst="rect">
            <a:avLst/>
          </a:prstGeom>
          <a:noFill/>
          <a:ln>
            <a:noFill/>
          </a:ln>
        </p:spPr>
        <p:txBody>
          <a:bodyPr tIns="91440" bIns="91440"/>
          <a:p>
            <a:pPr>
              <a:lnSpc>
                <a:spcPct val="100000"/>
              </a:lnSpc>
            </a:pPr>
            <a:r>
              <a:rPr b="1" lang="en-US" sz="3600" spc="-1" strike="noStrike">
                <a:solidFill>
                  <a:srgbClr val="ef6c00"/>
                </a:solidFill>
                <a:uFill>
                  <a:solidFill>
                    <a:srgbClr val="ffffff"/>
                  </a:solidFill>
                </a:uFill>
                <a:latin typeface="PT Sans Narrow"/>
                <a:ea typeface="PT Sans Narrow"/>
              </a:rPr>
              <a:t>Setup</a:t>
            </a:r>
            <a:endParaRPr b="0" lang="en-US" sz="2260" spc="-1" strike="noStrike">
              <a:solidFill>
                <a:srgbClr val="000000"/>
              </a:solidFill>
              <a:uFill>
                <a:solidFill>
                  <a:srgbClr val="ffffff"/>
                </a:solidFill>
              </a:uFill>
              <a:latin typeface="Arial"/>
            </a:endParaRPr>
          </a:p>
        </p:txBody>
      </p:sp>
      <p:sp>
        <p:nvSpPr>
          <p:cNvPr id="249" name="TextShape 2"/>
          <p:cNvSpPr txBox="1"/>
          <p:nvPr/>
        </p:nvSpPr>
        <p:spPr>
          <a:xfrm>
            <a:off x="274320" y="1861200"/>
            <a:ext cx="9392400" cy="4853520"/>
          </a:xfrm>
          <a:prstGeom prst="rect">
            <a:avLst/>
          </a:prstGeom>
          <a:noFill/>
          <a:ln>
            <a:noFill/>
          </a:ln>
        </p:spPr>
        <p:txBody>
          <a:bodyPr tIns="91440" bIns="91440"/>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p:txBody>
      </p:sp>
      <p:sp>
        <p:nvSpPr>
          <p:cNvPr id="250" name="TextShape 3"/>
          <p:cNvSpPr txBox="1"/>
          <p:nvPr/>
        </p:nvSpPr>
        <p:spPr>
          <a:xfrm>
            <a:off x="822960" y="1738800"/>
            <a:ext cx="7470000" cy="41857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void setup()</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Serial.begin(57600);</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while (! Serial); // Wait until Serial is ready - Leonardo</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HardwareBegin();        //initialize Ringo's brain to work with his circuitry</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SwitchButtonToPixels(); //set shared line to control NeoPixel lights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PlayStartChirp();       //Play startup chirp and blink eyes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RestartTimer();</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delay(1000);</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NavigationBegin();</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GetInitialLightValue();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printString("Setup Done");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//setup</a:t>
            </a:r>
            <a:endParaRPr b="0" lang="en-US" sz="1800" spc="-1" strike="noStrike">
              <a:solidFill>
                <a:srgbClr val="000000"/>
              </a:solidFill>
              <a:uFill>
                <a:solidFill>
                  <a:srgbClr val="ffffff"/>
                </a:solidFill>
              </a:uFill>
              <a:latin typeface="Arial"/>
            </a:endParaRPr>
          </a:p>
        </p:txBody>
      </p:sp>
    </p:spTree>
  </p:cSld>
  <p:transition spd="slow">
    <p:fade/>
  </p:transition>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300240" y="274320"/>
            <a:ext cx="9392400" cy="731520"/>
          </a:xfrm>
          <a:prstGeom prst="rect">
            <a:avLst/>
          </a:prstGeom>
          <a:noFill/>
          <a:ln>
            <a:noFill/>
          </a:ln>
        </p:spPr>
        <p:txBody>
          <a:bodyPr tIns="91440" bIns="91440"/>
          <a:p>
            <a:pPr>
              <a:lnSpc>
                <a:spcPct val="100000"/>
              </a:lnSpc>
            </a:pPr>
            <a:r>
              <a:rPr b="1" lang="en-US" sz="3600" spc="-1" strike="noStrike">
                <a:solidFill>
                  <a:srgbClr val="ef6c00"/>
                </a:solidFill>
                <a:uFill>
                  <a:solidFill>
                    <a:srgbClr val="ffffff"/>
                  </a:solidFill>
                </a:uFill>
                <a:latin typeface="PT Sans Narrow"/>
                <a:ea typeface="PT Sans Narrow"/>
              </a:rPr>
              <a:t>Loop</a:t>
            </a:r>
            <a:endParaRPr b="0" lang="en-US" sz="2260" spc="-1" strike="noStrike">
              <a:solidFill>
                <a:srgbClr val="000000"/>
              </a:solidFill>
              <a:uFill>
                <a:solidFill>
                  <a:srgbClr val="ffffff"/>
                </a:solidFill>
              </a:uFill>
              <a:latin typeface="Arial"/>
            </a:endParaRPr>
          </a:p>
        </p:txBody>
      </p:sp>
      <p:sp>
        <p:nvSpPr>
          <p:cNvPr id="252" name="TextShape 2"/>
          <p:cNvSpPr txBox="1"/>
          <p:nvPr/>
        </p:nvSpPr>
        <p:spPr>
          <a:xfrm>
            <a:off x="274320" y="1861200"/>
            <a:ext cx="9392400" cy="4853520"/>
          </a:xfrm>
          <a:prstGeom prst="rect">
            <a:avLst/>
          </a:prstGeom>
          <a:noFill/>
          <a:ln>
            <a:noFill/>
          </a:ln>
        </p:spPr>
        <p:txBody>
          <a:bodyPr tIns="91440" bIns="91440"/>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p:txBody>
      </p:sp>
      <p:sp>
        <p:nvSpPr>
          <p:cNvPr id="253" name="TextShape 3"/>
          <p:cNvSpPr txBox="1"/>
          <p:nvPr/>
        </p:nvSpPr>
        <p:spPr>
          <a:xfrm>
            <a:off x="822960" y="1738800"/>
            <a:ext cx="7398360" cy="52095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int lightSensorValue = 0;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LoopCounter++;</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delay(LIGHT_SENSE_DELAY);</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LightsOnLoop();</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digitalWrite(Source_Select, HIGH); //This selects the top light sensors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lightSensorValue = GetRearLightSensor();</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printValue("Rear Light Sensor = ", lightSensorValue);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HeadLightsOn(lightSensorValue);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FollowLight();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printString("Loop Done");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if(LoopCounter &gt; 30)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printString("Ringo Shutdown");</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exit(0);</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Tree>
  </p:cSld>
  <p:transition spd="slow">
    <p:fade/>
  </p:transition>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300240" y="274320"/>
            <a:ext cx="9392400" cy="731520"/>
          </a:xfrm>
          <a:prstGeom prst="rect">
            <a:avLst/>
          </a:prstGeom>
          <a:noFill/>
          <a:ln>
            <a:noFill/>
          </a:ln>
        </p:spPr>
        <p:txBody>
          <a:bodyPr tIns="91440" bIns="91440"/>
          <a:p>
            <a:pPr>
              <a:lnSpc>
                <a:spcPct val="100000"/>
              </a:lnSpc>
            </a:pPr>
            <a:r>
              <a:rPr b="1" lang="en-US" sz="3600" spc="-1" strike="noStrike">
                <a:solidFill>
                  <a:srgbClr val="ef6c00"/>
                </a:solidFill>
                <a:uFill>
                  <a:solidFill>
                    <a:srgbClr val="ffffff"/>
                  </a:solidFill>
                </a:uFill>
                <a:latin typeface="PT Sans Narrow"/>
                <a:ea typeface="PT Sans Narrow"/>
              </a:rPr>
              <a:t>But I don’t Like C</a:t>
            </a:r>
            <a:endParaRPr b="0" lang="en-US" sz="2260" spc="-1" strike="noStrike">
              <a:solidFill>
                <a:srgbClr val="000000"/>
              </a:solidFill>
              <a:uFill>
                <a:solidFill>
                  <a:srgbClr val="ffffff"/>
                </a:solidFill>
              </a:uFill>
              <a:latin typeface="Arial"/>
            </a:endParaRPr>
          </a:p>
        </p:txBody>
      </p:sp>
      <p:sp>
        <p:nvSpPr>
          <p:cNvPr id="255" name="TextShape 2"/>
          <p:cNvSpPr txBox="1"/>
          <p:nvPr/>
        </p:nvSpPr>
        <p:spPr>
          <a:xfrm>
            <a:off x="274320" y="1861200"/>
            <a:ext cx="9392400" cy="4853520"/>
          </a:xfrm>
          <a:prstGeom prst="rect">
            <a:avLst/>
          </a:prstGeom>
          <a:noFill/>
          <a:ln>
            <a:noFill/>
          </a:ln>
        </p:spPr>
        <p:txBody>
          <a:bodyPr tIns="91440" bIns="91440"/>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p:txBody>
      </p:sp>
      <p:sp>
        <p:nvSpPr>
          <p:cNvPr id="256" name="TextShape 3"/>
          <p:cNvSpPr txBox="1"/>
          <p:nvPr/>
        </p:nvSpPr>
        <p:spPr>
          <a:xfrm>
            <a:off x="822960" y="1738800"/>
            <a:ext cx="7279560" cy="367380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There are several other development choices and different IDEs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Once the desktop IDE is installed, you can call the compiler and</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uploaded from the command line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There is at least one plugin that allows use of Visual Studio</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There are a couple of graphical coding tools to build Arduino programs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You can develop code in C# and Python</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I found some references to coding in Basic and Forth</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There is a web based IDE</a:t>
            </a:r>
            <a:endParaRPr b="0" lang="en-US" sz="1800" spc="-1" strike="noStrike">
              <a:solidFill>
                <a:srgbClr val="000000"/>
              </a:solidFill>
              <a:uFill>
                <a:solidFill>
                  <a:srgbClr val="ffffff"/>
                </a:solidFill>
              </a:uFill>
              <a:latin typeface="Arial"/>
            </a:endParaRPr>
          </a:p>
        </p:txBody>
      </p:sp>
    </p:spTree>
  </p:cSld>
  <p:transition spd="slow">
    <p:fade/>
  </p:transition>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343440" y="653760"/>
            <a:ext cx="9392400" cy="1039320"/>
          </a:xfrm>
          <a:prstGeom prst="rect">
            <a:avLst/>
          </a:prstGeom>
          <a:noFill/>
          <a:ln>
            <a:noFill/>
          </a:ln>
        </p:spPr>
        <p:txBody>
          <a:bodyPr tIns="91440" bIns="91440"/>
          <a:p>
            <a:pPr>
              <a:lnSpc>
                <a:spcPct val="100000"/>
              </a:lnSpc>
            </a:pPr>
            <a:r>
              <a:rPr b="1" lang="en-US" sz="3600" spc="-1" strike="noStrike">
                <a:solidFill>
                  <a:srgbClr val="ef6c00"/>
                </a:solidFill>
                <a:uFill>
                  <a:solidFill>
                    <a:srgbClr val="ffffff"/>
                  </a:solidFill>
                </a:uFill>
                <a:latin typeface="PT Sans Narrow"/>
                <a:ea typeface="PT Sans Narrow"/>
              </a:rPr>
              <a:t>Plum Geek Robot History</a:t>
            </a:r>
            <a:endParaRPr b="0" lang="en-US" sz="2260" spc="-1" strike="noStrike">
              <a:solidFill>
                <a:srgbClr val="000000"/>
              </a:solidFill>
              <a:uFill>
                <a:solidFill>
                  <a:srgbClr val="ffffff"/>
                </a:solidFill>
              </a:uFill>
              <a:latin typeface="Arial"/>
            </a:endParaRPr>
          </a:p>
        </p:txBody>
      </p:sp>
      <p:sp>
        <p:nvSpPr>
          <p:cNvPr id="163" name="TextShape 2"/>
          <p:cNvSpPr txBox="1"/>
          <p:nvPr/>
        </p:nvSpPr>
        <p:spPr>
          <a:xfrm>
            <a:off x="274320" y="1861200"/>
            <a:ext cx="9392400" cy="4853520"/>
          </a:xfrm>
          <a:prstGeom prst="rect">
            <a:avLst/>
          </a:prstGeom>
          <a:noFill/>
          <a:ln>
            <a:noFill/>
          </a:ln>
        </p:spPr>
        <p:txBody>
          <a:bodyPr tIns="91440" bIns="91440"/>
          <a:p>
            <a:pPr>
              <a:lnSpc>
                <a:spcPct val="100000"/>
              </a:lnSpc>
            </a:pPr>
            <a:r>
              <a:rPr b="0" lang="en-US" sz="1800" spc="-1" strike="noStrike">
                <a:solidFill>
                  <a:srgbClr val="695d46"/>
                </a:solidFill>
                <a:uFill>
                  <a:solidFill>
                    <a:srgbClr val="ffffff"/>
                  </a:solidFill>
                </a:uFill>
                <a:latin typeface="Open Sans"/>
                <a:ea typeface="Open Sans"/>
              </a:rPr>
              <a:t>Started as a Kickstarter project in Spring 2015</a:t>
            </a:r>
            <a:endParaRPr b="0" lang="en-US" sz="2060" spc="-1" strike="noStrike">
              <a:solidFill>
                <a:srgbClr val="000000"/>
              </a:solidFill>
              <a:uFill>
                <a:solidFill>
                  <a:srgbClr val="ffffff"/>
                </a:solidFill>
              </a:uFill>
              <a:latin typeface="Arial"/>
            </a:endParaRPr>
          </a:p>
          <a:p>
            <a:pPr>
              <a:lnSpc>
                <a:spcPct val="100000"/>
              </a:lnSpc>
            </a:pPr>
            <a:r>
              <a:rPr b="0" lang="en-US" sz="1800" spc="-1" strike="noStrike">
                <a:solidFill>
                  <a:srgbClr val="695d46"/>
                </a:solidFill>
                <a:uFill>
                  <a:solidFill>
                    <a:srgbClr val="ffffff"/>
                  </a:solidFill>
                </a:uFill>
                <a:latin typeface="Open Sans"/>
                <a:ea typeface="Open Sans"/>
              </a:rPr>
              <a:t>Delivered in September</a:t>
            </a:r>
            <a:endParaRPr b="0" lang="en-US" sz="2060" spc="-1" strike="noStrike">
              <a:solidFill>
                <a:srgbClr val="000000"/>
              </a:solidFill>
              <a:uFill>
                <a:solidFill>
                  <a:srgbClr val="ffffff"/>
                </a:solidFill>
              </a:uFill>
              <a:latin typeface="Arial"/>
            </a:endParaRPr>
          </a:p>
          <a:p>
            <a:pPr>
              <a:lnSpc>
                <a:spcPct val="100000"/>
              </a:lnSpc>
            </a:pPr>
            <a:r>
              <a:rPr b="0" lang="en-US" sz="1800" spc="-1" strike="noStrike">
                <a:solidFill>
                  <a:srgbClr val="695d46"/>
                </a:solidFill>
                <a:uFill>
                  <a:solidFill>
                    <a:srgbClr val="ffffff"/>
                  </a:solidFill>
                </a:uFill>
                <a:latin typeface="Open Sans"/>
                <a:ea typeface="Open Sans"/>
              </a:rPr>
              <a:t>Many interesting updates explaining the build process</a:t>
            </a:r>
            <a:endParaRPr b="0" lang="en-US" sz="2060" spc="-1" strike="noStrike">
              <a:solidFill>
                <a:srgbClr val="000000"/>
              </a:solidFill>
              <a:uFill>
                <a:solidFill>
                  <a:srgbClr val="ffffff"/>
                </a:solidFill>
              </a:uFill>
              <a:latin typeface="Arial"/>
            </a:endParaRPr>
          </a:p>
          <a:p>
            <a:pPr>
              <a:lnSpc>
                <a:spcPct val="100000"/>
              </a:lnSpc>
            </a:pPr>
            <a:r>
              <a:rPr b="0" lang="en-US" sz="1800" spc="-1" strike="noStrike">
                <a:solidFill>
                  <a:srgbClr val="695d46"/>
                </a:solidFill>
                <a:uFill>
                  <a:solidFill>
                    <a:srgbClr val="ffffff"/>
                  </a:solidFill>
                </a:uFill>
                <a:latin typeface="Open Sans"/>
                <a:ea typeface="Open Sans"/>
              </a:rPr>
              <a:t>Company produces several small robots for educational and hobby purposes</a:t>
            </a: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p:txBody>
      </p:sp>
      <p:sp>
        <p:nvSpPr>
          <p:cNvPr id="164" name="TextShape 3"/>
          <p:cNvSpPr txBox="1"/>
          <p:nvPr/>
        </p:nvSpPr>
        <p:spPr>
          <a:xfrm>
            <a:off x="182880" y="6858000"/>
            <a:ext cx="9577800" cy="34668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https://www.kickstarter.com/projects/plumgeek/ringo-the-palm-size-robot-with-real-personality</a:t>
            </a:r>
            <a:endParaRPr b="0" lang="en-US" sz="1800" spc="-1" strike="noStrike">
              <a:solidFill>
                <a:srgbClr val="000000"/>
              </a:solidFill>
              <a:uFill>
                <a:solidFill>
                  <a:srgbClr val="ffffff"/>
                </a:solidFill>
              </a:uFill>
              <a:latin typeface="Arial"/>
            </a:endParaRPr>
          </a:p>
        </p:txBody>
      </p:sp>
      <p:pic>
        <p:nvPicPr>
          <p:cNvPr id="165" name="" descr=""/>
          <p:cNvPicPr/>
          <p:nvPr/>
        </p:nvPicPr>
        <p:blipFill>
          <a:blip r:embed="rId1"/>
          <a:stretch/>
        </p:blipFill>
        <p:spPr>
          <a:xfrm>
            <a:off x="274320" y="4239720"/>
            <a:ext cx="2377440" cy="2475000"/>
          </a:xfrm>
          <a:prstGeom prst="rect">
            <a:avLst/>
          </a:prstGeom>
          <a:ln>
            <a:noFill/>
          </a:ln>
        </p:spPr>
      </p:pic>
      <p:pic>
        <p:nvPicPr>
          <p:cNvPr id="166" name="" descr=""/>
          <p:cNvPicPr/>
          <p:nvPr/>
        </p:nvPicPr>
        <p:blipFill>
          <a:blip r:embed="rId2"/>
          <a:stretch/>
        </p:blipFill>
        <p:spPr>
          <a:xfrm>
            <a:off x="3108960" y="4208400"/>
            <a:ext cx="2861280" cy="2506320"/>
          </a:xfrm>
          <a:prstGeom prst="rect">
            <a:avLst/>
          </a:prstGeom>
          <a:ln>
            <a:noFill/>
          </a:ln>
        </p:spPr>
      </p:pic>
      <p:pic>
        <p:nvPicPr>
          <p:cNvPr id="167" name="" descr=""/>
          <p:cNvPicPr/>
          <p:nvPr/>
        </p:nvPicPr>
        <p:blipFill>
          <a:blip r:embed="rId3"/>
          <a:stretch/>
        </p:blipFill>
        <p:spPr>
          <a:xfrm>
            <a:off x="6422760" y="4297680"/>
            <a:ext cx="2995560" cy="2468880"/>
          </a:xfrm>
          <a:prstGeom prst="rect">
            <a:avLst/>
          </a:prstGeom>
          <a:ln>
            <a:noFill/>
          </a:ln>
        </p:spPr>
      </p:pic>
      <p:sp>
        <p:nvSpPr>
          <p:cNvPr id="168" name="TextShape 4"/>
          <p:cNvSpPr txBox="1"/>
          <p:nvPr/>
        </p:nvSpPr>
        <p:spPr>
          <a:xfrm>
            <a:off x="1005840" y="3840480"/>
            <a:ext cx="688320" cy="3463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Wink</a:t>
            </a:r>
            <a:endParaRPr b="0" lang="en-US" sz="1800" spc="-1" strike="noStrike">
              <a:solidFill>
                <a:srgbClr val="000000"/>
              </a:solidFill>
              <a:uFill>
                <a:solidFill>
                  <a:srgbClr val="ffffff"/>
                </a:solidFill>
              </a:uFill>
              <a:latin typeface="Arial"/>
            </a:endParaRPr>
          </a:p>
        </p:txBody>
      </p:sp>
      <p:sp>
        <p:nvSpPr>
          <p:cNvPr id="169" name="TextShape 5"/>
          <p:cNvSpPr txBox="1"/>
          <p:nvPr/>
        </p:nvSpPr>
        <p:spPr>
          <a:xfrm>
            <a:off x="4054320" y="3768480"/>
            <a:ext cx="700560" cy="3463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Spirit</a:t>
            </a:r>
            <a:endParaRPr b="0" lang="en-US" sz="1800" spc="-1" strike="noStrike">
              <a:solidFill>
                <a:srgbClr val="000000"/>
              </a:solidFill>
              <a:uFill>
                <a:solidFill>
                  <a:srgbClr val="ffffff"/>
                </a:solidFill>
              </a:uFill>
              <a:latin typeface="Arial"/>
            </a:endParaRPr>
          </a:p>
        </p:txBody>
      </p:sp>
      <p:sp>
        <p:nvSpPr>
          <p:cNvPr id="170" name="TextShape 6"/>
          <p:cNvSpPr txBox="1"/>
          <p:nvPr/>
        </p:nvSpPr>
        <p:spPr>
          <a:xfrm>
            <a:off x="7498080" y="3840480"/>
            <a:ext cx="775080" cy="3463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Ringo</a:t>
            </a:r>
            <a:endParaRPr b="0" lang="en-US" sz="1800" spc="-1" strike="noStrike">
              <a:solidFill>
                <a:srgbClr val="000000"/>
              </a:solidFill>
              <a:uFill>
                <a:solidFill>
                  <a:srgbClr val="ffffff"/>
                </a:solidFill>
              </a:uFill>
              <a:latin typeface="Arial"/>
            </a:endParaRPr>
          </a:p>
        </p:txBody>
      </p:sp>
    </p:spTree>
  </p:cSld>
  <p:transition spd="slow">
    <p:fad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343440" y="653760"/>
            <a:ext cx="9392400" cy="1039320"/>
          </a:xfrm>
          <a:prstGeom prst="rect">
            <a:avLst/>
          </a:prstGeom>
          <a:noFill/>
          <a:ln>
            <a:noFill/>
          </a:ln>
        </p:spPr>
        <p:txBody>
          <a:bodyPr tIns="91440" bIns="91440"/>
          <a:p>
            <a:pPr>
              <a:lnSpc>
                <a:spcPct val="100000"/>
              </a:lnSpc>
            </a:pPr>
            <a:r>
              <a:rPr b="1" lang="en-US" sz="3600" spc="-1" strike="noStrike">
                <a:solidFill>
                  <a:srgbClr val="ef6c00"/>
                </a:solidFill>
                <a:uFill>
                  <a:solidFill>
                    <a:srgbClr val="ffffff"/>
                  </a:solidFill>
                </a:uFill>
                <a:latin typeface="PT Sans Narrow"/>
                <a:ea typeface="PT Sans Narrow"/>
              </a:rPr>
              <a:t>Other Robot Specs</a:t>
            </a:r>
            <a:endParaRPr b="0" lang="en-US" sz="2260" spc="-1" strike="noStrike">
              <a:solidFill>
                <a:srgbClr val="000000"/>
              </a:solidFill>
              <a:uFill>
                <a:solidFill>
                  <a:srgbClr val="ffffff"/>
                </a:solidFill>
              </a:uFill>
              <a:latin typeface="Arial"/>
            </a:endParaRPr>
          </a:p>
        </p:txBody>
      </p:sp>
      <p:sp>
        <p:nvSpPr>
          <p:cNvPr id="172" name="TextShape 2"/>
          <p:cNvSpPr txBox="1"/>
          <p:nvPr/>
        </p:nvSpPr>
        <p:spPr>
          <a:xfrm>
            <a:off x="274320" y="1861200"/>
            <a:ext cx="9392400" cy="4853520"/>
          </a:xfrm>
          <a:prstGeom prst="rect">
            <a:avLst/>
          </a:prstGeom>
          <a:noFill/>
          <a:ln>
            <a:noFill/>
          </a:ln>
        </p:spPr>
        <p:txBody>
          <a:bodyPr tIns="91440" bIns="91440"/>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p:txBody>
      </p:sp>
      <p:pic>
        <p:nvPicPr>
          <p:cNvPr id="173" name="" descr=""/>
          <p:cNvPicPr/>
          <p:nvPr/>
        </p:nvPicPr>
        <p:blipFill>
          <a:blip r:embed="rId1"/>
          <a:stretch/>
        </p:blipFill>
        <p:spPr>
          <a:xfrm>
            <a:off x="182880" y="1548360"/>
            <a:ext cx="2377440" cy="2475000"/>
          </a:xfrm>
          <a:prstGeom prst="rect">
            <a:avLst/>
          </a:prstGeom>
          <a:ln>
            <a:noFill/>
          </a:ln>
        </p:spPr>
      </p:pic>
      <p:pic>
        <p:nvPicPr>
          <p:cNvPr id="174" name="" descr=""/>
          <p:cNvPicPr/>
          <p:nvPr/>
        </p:nvPicPr>
        <p:blipFill>
          <a:blip r:embed="rId2"/>
          <a:stretch/>
        </p:blipFill>
        <p:spPr>
          <a:xfrm>
            <a:off x="8280" y="4195800"/>
            <a:ext cx="2861280" cy="2506320"/>
          </a:xfrm>
          <a:prstGeom prst="rect">
            <a:avLst/>
          </a:prstGeom>
          <a:ln>
            <a:noFill/>
          </a:ln>
        </p:spPr>
      </p:pic>
      <p:sp>
        <p:nvSpPr>
          <p:cNvPr id="175" name="TextShape 3"/>
          <p:cNvSpPr txBox="1"/>
          <p:nvPr/>
        </p:nvSpPr>
        <p:spPr>
          <a:xfrm>
            <a:off x="2560320" y="1300320"/>
            <a:ext cx="7315200" cy="29059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Take your first steps into written code. Perfect for students who already know Scratch, and even those completely new to coding.</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Teachers LOVE the excellent free Wink lesson series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No prior code experience necessary for students or teachers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Ideal for classroom instruction and workshops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Use free Arduino software for code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Basic smarts for light seeking, line following, and barrier detection</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Suitable for ages 8+ and younger if working with a grownup</a:t>
            </a:r>
            <a:endParaRPr b="0" lang="en-US" sz="1800" spc="-1" strike="noStrike">
              <a:solidFill>
                <a:srgbClr val="000000"/>
              </a:solidFill>
              <a:uFill>
                <a:solidFill>
                  <a:srgbClr val="ffffff"/>
                </a:solidFill>
              </a:uFill>
              <a:latin typeface="Arial"/>
            </a:endParaRPr>
          </a:p>
        </p:txBody>
      </p:sp>
      <p:sp>
        <p:nvSpPr>
          <p:cNvPr id="176" name="TextShape 4"/>
          <p:cNvSpPr txBox="1"/>
          <p:nvPr/>
        </p:nvSpPr>
        <p:spPr>
          <a:xfrm>
            <a:off x="2743200" y="4195800"/>
            <a:ext cx="7336800" cy="316188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Spirit Rover   Skill Level 3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Built on Arduino and Raspberry Pi. This is a hacker's dream robot.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Learn Python, Linux, and Computer Vision.</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Lessons teach a range of basic to advance robotics concepts.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Ideal for classroom instruction and workshops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Use Arduino, Python, and Linux</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Remote control &amp; program over the internet, WiFi, or smart phone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Many advanced smarts and configuration options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Suitable for ages 12+ and younger if working with a grownup</a:t>
            </a:r>
            <a:endParaRPr b="0" lang="en-US" sz="1800" spc="-1" strike="noStrike">
              <a:solidFill>
                <a:srgbClr val="000000"/>
              </a:solidFill>
              <a:uFill>
                <a:solidFill>
                  <a:srgbClr val="ffffff"/>
                </a:solidFill>
              </a:uFill>
              <a:latin typeface="Arial"/>
            </a:endParaRPr>
          </a:p>
        </p:txBody>
      </p:sp>
    </p:spTree>
  </p:cSld>
  <p:transition spd="slow">
    <p:fad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343440" y="653760"/>
            <a:ext cx="9392400" cy="1039320"/>
          </a:xfrm>
          <a:prstGeom prst="rect">
            <a:avLst/>
          </a:prstGeom>
          <a:noFill/>
          <a:ln>
            <a:noFill/>
          </a:ln>
        </p:spPr>
        <p:txBody>
          <a:bodyPr tIns="91440" bIns="91440"/>
          <a:p>
            <a:pPr>
              <a:lnSpc>
                <a:spcPct val="100000"/>
              </a:lnSpc>
            </a:pPr>
            <a:r>
              <a:rPr b="1" lang="en-US" sz="3600" spc="-1" strike="noStrike">
                <a:solidFill>
                  <a:srgbClr val="ef6c00"/>
                </a:solidFill>
                <a:uFill>
                  <a:solidFill>
                    <a:srgbClr val="ffffff"/>
                  </a:solidFill>
                </a:uFill>
                <a:latin typeface="PT Sans Narrow"/>
                <a:ea typeface="PT Sans Narrow"/>
              </a:rPr>
              <a:t>Ringo Robot Specs</a:t>
            </a:r>
            <a:endParaRPr b="0" lang="en-US" sz="2260" spc="-1" strike="noStrike">
              <a:solidFill>
                <a:srgbClr val="000000"/>
              </a:solidFill>
              <a:uFill>
                <a:solidFill>
                  <a:srgbClr val="ffffff"/>
                </a:solidFill>
              </a:uFill>
              <a:latin typeface="Arial"/>
            </a:endParaRPr>
          </a:p>
        </p:txBody>
      </p:sp>
      <p:sp>
        <p:nvSpPr>
          <p:cNvPr id="178" name="TextShape 2"/>
          <p:cNvSpPr txBox="1"/>
          <p:nvPr/>
        </p:nvSpPr>
        <p:spPr>
          <a:xfrm>
            <a:off x="274320" y="1861200"/>
            <a:ext cx="9392400" cy="4853520"/>
          </a:xfrm>
          <a:prstGeom prst="rect">
            <a:avLst/>
          </a:prstGeom>
          <a:noFill/>
          <a:ln>
            <a:noFill/>
          </a:ln>
        </p:spPr>
        <p:txBody>
          <a:bodyPr tIns="91440" bIns="91440"/>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p:txBody>
      </p:sp>
      <p:pic>
        <p:nvPicPr>
          <p:cNvPr id="179" name="" descr=""/>
          <p:cNvPicPr/>
          <p:nvPr/>
        </p:nvPicPr>
        <p:blipFill>
          <a:blip r:embed="rId1"/>
          <a:stretch/>
        </p:blipFill>
        <p:spPr>
          <a:xfrm>
            <a:off x="1371960" y="1457280"/>
            <a:ext cx="7354440" cy="6211080"/>
          </a:xfrm>
          <a:prstGeom prst="rect">
            <a:avLst/>
          </a:prstGeom>
          <a:ln>
            <a:noFill/>
          </a:ln>
        </p:spPr>
      </p:pic>
      <p:sp>
        <p:nvSpPr>
          <p:cNvPr id="180" name="TextShape 3"/>
          <p:cNvSpPr txBox="1"/>
          <p:nvPr/>
        </p:nvSpPr>
        <p:spPr>
          <a:xfrm>
            <a:off x="6211080" y="6255720"/>
            <a:ext cx="3847320" cy="60228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Ringo images and text from</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http://www.plumgeek.com/ringo.html</a:t>
            </a:r>
            <a:endParaRPr b="0" lang="en-US" sz="1800" spc="-1" strike="noStrike">
              <a:solidFill>
                <a:srgbClr val="000000"/>
              </a:solidFill>
              <a:uFill>
                <a:solidFill>
                  <a:srgbClr val="ffffff"/>
                </a:solidFill>
              </a:uFill>
              <a:latin typeface="Arial"/>
            </a:endParaRPr>
          </a:p>
        </p:txBody>
      </p:sp>
    </p:spTree>
  </p:cSld>
  <p:transition spd="slow">
    <p:fade/>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343440" y="653760"/>
            <a:ext cx="9392400" cy="1039320"/>
          </a:xfrm>
          <a:prstGeom prst="rect">
            <a:avLst/>
          </a:prstGeom>
          <a:noFill/>
          <a:ln>
            <a:noFill/>
          </a:ln>
        </p:spPr>
        <p:txBody>
          <a:bodyPr tIns="91440" bIns="91440"/>
          <a:p>
            <a:pPr>
              <a:lnSpc>
                <a:spcPct val="100000"/>
              </a:lnSpc>
            </a:pPr>
            <a:r>
              <a:rPr b="1" lang="en-US" sz="3600" spc="-1" strike="noStrike">
                <a:solidFill>
                  <a:srgbClr val="ef6c00"/>
                </a:solidFill>
                <a:uFill>
                  <a:solidFill>
                    <a:srgbClr val="ffffff"/>
                  </a:solidFill>
                </a:uFill>
                <a:latin typeface="PT Sans Narrow"/>
                <a:ea typeface="PT Sans Narrow"/>
              </a:rPr>
              <a:t>Ringo Robot Inputs</a:t>
            </a:r>
            <a:endParaRPr b="0" lang="en-US" sz="2260" spc="-1" strike="noStrike">
              <a:solidFill>
                <a:srgbClr val="000000"/>
              </a:solidFill>
              <a:uFill>
                <a:solidFill>
                  <a:srgbClr val="ffffff"/>
                </a:solidFill>
              </a:uFill>
              <a:latin typeface="Arial"/>
            </a:endParaRPr>
          </a:p>
        </p:txBody>
      </p:sp>
      <p:sp>
        <p:nvSpPr>
          <p:cNvPr id="182" name="TextShape 2"/>
          <p:cNvSpPr txBox="1"/>
          <p:nvPr/>
        </p:nvSpPr>
        <p:spPr>
          <a:xfrm>
            <a:off x="274320" y="1861200"/>
            <a:ext cx="9392400" cy="4853520"/>
          </a:xfrm>
          <a:prstGeom prst="rect">
            <a:avLst/>
          </a:prstGeom>
          <a:noFill/>
          <a:ln>
            <a:noFill/>
          </a:ln>
        </p:spPr>
        <p:txBody>
          <a:bodyPr tIns="91440" bIns="91440"/>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p:txBody>
      </p:sp>
      <p:pic>
        <p:nvPicPr>
          <p:cNvPr id="183" name="" descr=""/>
          <p:cNvPicPr/>
          <p:nvPr/>
        </p:nvPicPr>
        <p:blipFill>
          <a:blip r:embed="rId1"/>
          <a:stretch/>
        </p:blipFill>
        <p:spPr>
          <a:xfrm>
            <a:off x="131760" y="1554480"/>
            <a:ext cx="3251520" cy="3960000"/>
          </a:xfrm>
          <a:prstGeom prst="rect">
            <a:avLst/>
          </a:prstGeom>
          <a:ln>
            <a:noFill/>
          </a:ln>
        </p:spPr>
      </p:pic>
      <p:pic>
        <p:nvPicPr>
          <p:cNvPr id="184" name="" descr=""/>
          <p:cNvPicPr/>
          <p:nvPr/>
        </p:nvPicPr>
        <p:blipFill>
          <a:blip r:embed="rId2"/>
          <a:stretch/>
        </p:blipFill>
        <p:spPr>
          <a:xfrm>
            <a:off x="3383280" y="2377440"/>
            <a:ext cx="2834640" cy="4567320"/>
          </a:xfrm>
          <a:prstGeom prst="rect">
            <a:avLst/>
          </a:prstGeom>
          <a:ln>
            <a:noFill/>
          </a:ln>
        </p:spPr>
      </p:pic>
      <p:pic>
        <p:nvPicPr>
          <p:cNvPr id="185" name="" descr=""/>
          <p:cNvPicPr/>
          <p:nvPr/>
        </p:nvPicPr>
        <p:blipFill>
          <a:blip r:embed="rId3"/>
          <a:stretch/>
        </p:blipFill>
        <p:spPr>
          <a:xfrm>
            <a:off x="6492240" y="1927080"/>
            <a:ext cx="3291840" cy="5169240"/>
          </a:xfrm>
          <a:prstGeom prst="rect">
            <a:avLst/>
          </a:prstGeom>
          <a:ln>
            <a:noFill/>
          </a:ln>
        </p:spPr>
      </p:pic>
    </p:spTree>
  </p:cSld>
  <p:transition spd="slow">
    <p:fade/>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300240" y="274320"/>
            <a:ext cx="9392400" cy="731520"/>
          </a:xfrm>
          <a:prstGeom prst="rect">
            <a:avLst/>
          </a:prstGeom>
          <a:noFill/>
          <a:ln>
            <a:noFill/>
          </a:ln>
        </p:spPr>
        <p:txBody>
          <a:bodyPr tIns="91440" bIns="91440"/>
          <a:p>
            <a:pPr>
              <a:lnSpc>
                <a:spcPct val="100000"/>
              </a:lnSpc>
            </a:pPr>
            <a:r>
              <a:rPr b="1" lang="en-US" sz="3600" spc="-1" strike="noStrike">
                <a:solidFill>
                  <a:srgbClr val="ef6c00"/>
                </a:solidFill>
                <a:uFill>
                  <a:solidFill>
                    <a:srgbClr val="ffffff"/>
                  </a:solidFill>
                </a:uFill>
                <a:latin typeface="PT Sans Narrow"/>
                <a:ea typeface="PT Sans Narrow"/>
              </a:rPr>
              <a:t>Component Details</a:t>
            </a:r>
            <a:endParaRPr b="0" lang="en-US" sz="2260" spc="-1" strike="noStrike">
              <a:solidFill>
                <a:srgbClr val="000000"/>
              </a:solidFill>
              <a:uFill>
                <a:solidFill>
                  <a:srgbClr val="ffffff"/>
                </a:solidFill>
              </a:uFill>
              <a:latin typeface="Arial"/>
            </a:endParaRPr>
          </a:p>
        </p:txBody>
      </p:sp>
      <p:sp>
        <p:nvSpPr>
          <p:cNvPr id="187" name="TextShape 2"/>
          <p:cNvSpPr txBox="1"/>
          <p:nvPr/>
        </p:nvSpPr>
        <p:spPr>
          <a:xfrm>
            <a:off x="274320" y="1861200"/>
            <a:ext cx="9392400" cy="4853520"/>
          </a:xfrm>
          <a:prstGeom prst="rect">
            <a:avLst/>
          </a:prstGeom>
          <a:noFill/>
          <a:ln>
            <a:noFill/>
          </a:ln>
        </p:spPr>
        <p:txBody>
          <a:bodyPr tIns="91440" bIns="91440"/>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p:txBody>
      </p:sp>
      <p:sp>
        <p:nvSpPr>
          <p:cNvPr id="188" name="TextShape 3"/>
          <p:cNvSpPr txBox="1"/>
          <p:nvPr/>
        </p:nvSpPr>
        <p:spPr>
          <a:xfrm>
            <a:off x="165240" y="1280160"/>
            <a:ext cx="9801720" cy="5465520"/>
          </a:xfrm>
          <a:prstGeom prst="rect">
            <a:avLst/>
          </a:prstGeom>
          <a:noFill/>
          <a:ln>
            <a:noFill/>
          </a:ln>
        </p:spPr>
        <p:txBody>
          <a:bodyPr lIns="90000" rIns="90000" tIns="45000" bIns="45000"/>
          <a:p>
            <a:r>
              <a:rPr b="1" lang="en-US" sz="1800" spc="-1" strike="noStrike">
                <a:solidFill>
                  <a:srgbClr val="000000"/>
                </a:solidFill>
                <a:uFill>
                  <a:solidFill>
                    <a:srgbClr val="ffffff"/>
                  </a:solidFill>
                </a:uFill>
                <a:latin typeface="Arial"/>
              </a:rPr>
              <a:t>3-Axis Accelerometer: </a:t>
            </a: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Can be used to sense movement in all 3 axis.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Can also be used to determine the orientation of the robot as well as tap detection.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So you can trigger behaviors when the robot is moved or swatted by your cat.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This sensor can be used as a basis to make Ringo travel specific distances, or when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moved by an outside force to return to its starting position, etc.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The part is a Freescale MMA8451QR1.</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1" lang="en-US" sz="1800" spc="-1" strike="noStrike">
                <a:solidFill>
                  <a:srgbClr val="000000"/>
                </a:solidFill>
                <a:uFill>
                  <a:solidFill>
                    <a:srgbClr val="ffffff"/>
                  </a:solidFill>
                </a:uFill>
                <a:latin typeface="Arial"/>
              </a:rPr>
              <a:t>3-Axis Gyroscope: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Can be used to determine which direction Ringo is facing.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It works in all 3 axis, though the flat axis will be most useful as you can determine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how far it has turned, or to cause it to turn a specific number of degrees.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The part is an ST L3GD20TR.</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1" lang="en-US" sz="1800" spc="-1" strike="noStrike">
                <a:solidFill>
                  <a:srgbClr val="000000"/>
                </a:solidFill>
                <a:uFill>
                  <a:solidFill>
                    <a:srgbClr val="ffffff"/>
                  </a:solidFill>
                </a:uFill>
                <a:latin typeface="Arial"/>
              </a:rPr>
              <a:t>Six RGB LEDs: </a:t>
            </a: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Each of these LEDs can create a mix of red, green, and blue which basically allows you to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create any color you want by mixing the three values.  These are the same lights used in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NeoPixel products from Adafruit Industries,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The code to control the lights is super simple to use and the lights enable all kinds of expression.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Two lights on the top, two on the bottom, and both eyes light up.</a:t>
            </a:r>
            <a:endParaRPr b="0" lang="en-US" sz="1800" spc="-1" strike="noStrike">
              <a:solidFill>
                <a:srgbClr val="000000"/>
              </a:solidFill>
              <a:uFill>
                <a:solidFill>
                  <a:srgbClr val="ffffff"/>
                </a:solidFill>
              </a:uFill>
              <a:latin typeface="Arial"/>
            </a:endParaRPr>
          </a:p>
        </p:txBody>
      </p:sp>
    </p:spTree>
  </p:cSld>
  <p:transition spd="slow">
    <p:fade/>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300240" y="274320"/>
            <a:ext cx="9392400" cy="731520"/>
          </a:xfrm>
          <a:prstGeom prst="rect">
            <a:avLst/>
          </a:prstGeom>
          <a:noFill/>
          <a:ln>
            <a:noFill/>
          </a:ln>
        </p:spPr>
        <p:txBody>
          <a:bodyPr tIns="91440" bIns="91440"/>
          <a:p>
            <a:pPr>
              <a:lnSpc>
                <a:spcPct val="100000"/>
              </a:lnSpc>
            </a:pPr>
            <a:r>
              <a:rPr b="1" lang="en-US" sz="3600" spc="-1" strike="noStrike">
                <a:solidFill>
                  <a:srgbClr val="ef6c00"/>
                </a:solidFill>
                <a:uFill>
                  <a:solidFill>
                    <a:srgbClr val="ffffff"/>
                  </a:solidFill>
                </a:uFill>
                <a:latin typeface="PT Sans Narrow"/>
                <a:ea typeface="PT Sans Narrow"/>
              </a:rPr>
              <a:t>Component Details</a:t>
            </a:r>
            <a:endParaRPr b="0" lang="en-US" sz="2260" spc="-1" strike="noStrike">
              <a:solidFill>
                <a:srgbClr val="000000"/>
              </a:solidFill>
              <a:uFill>
                <a:solidFill>
                  <a:srgbClr val="ffffff"/>
                </a:solidFill>
              </a:uFill>
              <a:latin typeface="Arial"/>
            </a:endParaRPr>
          </a:p>
        </p:txBody>
      </p:sp>
      <p:sp>
        <p:nvSpPr>
          <p:cNvPr id="190" name="TextShape 2"/>
          <p:cNvSpPr txBox="1"/>
          <p:nvPr/>
        </p:nvSpPr>
        <p:spPr>
          <a:xfrm>
            <a:off x="274320" y="1861200"/>
            <a:ext cx="9392400" cy="4853520"/>
          </a:xfrm>
          <a:prstGeom prst="rect">
            <a:avLst/>
          </a:prstGeom>
          <a:noFill/>
          <a:ln>
            <a:noFill/>
          </a:ln>
        </p:spPr>
        <p:txBody>
          <a:bodyPr tIns="91440" bIns="91440"/>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p:txBody>
      </p:sp>
      <p:sp>
        <p:nvSpPr>
          <p:cNvPr id="191" name="TextShape 3"/>
          <p:cNvSpPr txBox="1"/>
          <p:nvPr/>
        </p:nvSpPr>
        <p:spPr>
          <a:xfrm>
            <a:off x="73800" y="1227960"/>
            <a:ext cx="9801720" cy="5209560"/>
          </a:xfrm>
          <a:prstGeom prst="rect">
            <a:avLst/>
          </a:prstGeom>
          <a:noFill/>
          <a:ln>
            <a:noFill/>
          </a:ln>
        </p:spPr>
        <p:txBody>
          <a:bodyPr lIns="90000" rIns="90000" tIns="45000" bIns="45000"/>
          <a:p>
            <a:r>
              <a:rPr b="1" lang="en-US" sz="1800" spc="-1" strike="noStrike">
                <a:solidFill>
                  <a:srgbClr val="000000"/>
                </a:solidFill>
                <a:uFill>
                  <a:solidFill>
                    <a:srgbClr val="ffffff"/>
                  </a:solidFill>
                </a:uFill>
                <a:latin typeface="Arial"/>
              </a:rPr>
              <a:t>Sound Element: </a:t>
            </a: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The piezo sound element can create any sort of pings, tones, and chirps you can think of.  Can be used to give Ringo a voice as it explores its environment.  Can also be used to play musical notes.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1" lang="en-US" sz="1800" spc="-1" strike="noStrike">
                <a:solidFill>
                  <a:srgbClr val="000000"/>
                </a:solidFill>
                <a:uFill>
                  <a:solidFill>
                    <a:srgbClr val="ffffff"/>
                  </a:solidFill>
                </a:uFill>
                <a:latin typeface="Arial"/>
              </a:rPr>
              <a:t>Light Sensors</a:t>
            </a: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Three sensors can measure ambient light 360 degrees around Ringo, allowing it to respond to light, shadows, etc.</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1" lang="en-US" sz="1800" spc="-1" strike="noStrike">
                <a:solidFill>
                  <a:srgbClr val="000000"/>
                </a:solidFill>
                <a:uFill>
                  <a:solidFill>
                    <a:srgbClr val="ffffff"/>
                  </a:solidFill>
                </a:uFill>
                <a:latin typeface="Arial"/>
              </a:rPr>
              <a:t>Infrared Light Sources: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Three IR light sources are placed pointed 120 degrees apart.  They can be enabled individually in any pattern and can be driven together at the same time.  This allows creating signals like those from a TV remote to communicate with other Ringo bots or control appliances like your TV.  They can also be used together with the Light Sensors to detect objects or movement near Ringo.</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1" lang="en-US" sz="1800" spc="-1" strike="noStrike">
                <a:solidFill>
                  <a:srgbClr val="000000"/>
                </a:solidFill>
                <a:uFill>
                  <a:solidFill>
                    <a:srgbClr val="ffffff"/>
                  </a:solidFill>
                </a:uFill>
                <a:latin typeface="Arial"/>
              </a:rPr>
              <a:t>38 kHz Receiver:</a:t>
            </a: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This is a special sensor designed to sense the modulated light signal produced by most TV remote controls.  Use the included remote or teach your Ringo to respond to your own remote.  </a:t>
            </a:r>
            <a:endParaRPr b="0" lang="en-US" sz="1800" spc="-1" strike="noStrike">
              <a:solidFill>
                <a:srgbClr val="000000"/>
              </a:solidFill>
              <a:uFill>
                <a:solidFill>
                  <a:srgbClr val="ffffff"/>
                </a:solidFill>
              </a:uFill>
              <a:latin typeface="Arial"/>
            </a:endParaRPr>
          </a:p>
        </p:txBody>
      </p:sp>
    </p:spTree>
  </p:cSld>
  <p:transition spd="slow">
    <p:fade/>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300240" y="274320"/>
            <a:ext cx="9392400" cy="731520"/>
          </a:xfrm>
          <a:prstGeom prst="rect">
            <a:avLst/>
          </a:prstGeom>
          <a:noFill/>
          <a:ln>
            <a:noFill/>
          </a:ln>
        </p:spPr>
        <p:txBody>
          <a:bodyPr tIns="91440" bIns="91440"/>
          <a:p>
            <a:pPr>
              <a:lnSpc>
                <a:spcPct val="100000"/>
              </a:lnSpc>
            </a:pPr>
            <a:r>
              <a:rPr b="1" lang="en-US" sz="3600" spc="-1" strike="noStrike">
                <a:solidFill>
                  <a:srgbClr val="ef6c00"/>
                </a:solidFill>
                <a:uFill>
                  <a:solidFill>
                    <a:srgbClr val="ffffff"/>
                  </a:solidFill>
                </a:uFill>
                <a:latin typeface="PT Sans Narrow"/>
                <a:ea typeface="PT Sans Narrow"/>
              </a:rPr>
              <a:t>Component Details</a:t>
            </a:r>
            <a:endParaRPr b="0" lang="en-US" sz="2260" spc="-1" strike="noStrike">
              <a:solidFill>
                <a:srgbClr val="000000"/>
              </a:solidFill>
              <a:uFill>
                <a:solidFill>
                  <a:srgbClr val="ffffff"/>
                </a:solidFill>
              </a:uFill>
              <a:latin typeface="Arial"/>
            </a:endParaRPr>
          </a:p>
        </p:txBody>
      </p:sp>
      <p:sp>
        <p:nvSpPr>
          <p:cNvPr id="193" name="TextShape 2"/>
          <p:cNvSpPr txBox="1"/>
          <p:nvPr/>
        </p:nvSpPr>
        <p:spPr>
          <a:xfrm>
            <a:off x="274320" y="1861200"/>
            <a:ext cx="9392400" cy="4853520"/>
          </a:xfrm>
          <a:prstGeom prst="rect">
            <a:avLst/>
          </a:prstGeom>
          <a:noFill/>
          <a:ln>
            <a:noFill/>
          </a:ln>
        </p:spPr>
        <p:txBody>
          <a:bodyPr tIns="91440" bIns="91440"/>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a:p>
            <a:pPr>
              <a:lnSpc>
                <a:spcPct val="100000"/>
              </a:lnSpc>
            </a:pPr>
            <a:endParaRPr b="0" lang="en-US" sz="2060" spc="-1" strike="noStrike">
              <a:solidFill>
                <a:srgbClr val="000000"/>
              </a:solidFill>
              <a:uFill>
                <a:solidFill>
                  <a:srgbClr val="ffffff"/>
                </a:solidFill>
              </a:uFill>
              <a:latin typeface="Arial"/>
            </a:endParaRPr>
          </a:p>
        </p:txBody>
      </p:sp>
      <p:sp>
        <p:nvSpPr>
          <p:cNvPr id="194" name="TextShape 3"/>
          <p:cNvSpPr txBox="1"/>
          <p:nvPr/>
        </p:nvSpPr>
        <p:spPr>
          <a:xfrm>
            <a:off x="73800" y="1227960"/>
            <a:ext cx="9801720" cy="4349880"/>
          </a:xfrm>
          <a:prstGeom prst="rect">
            <a:avLst/>
          </a:prstGeom>
          <a:noFill/>
          <a:ln>
            <a:noFill/>
          </a:ln>
        </p:spPr>
        <p:txBody>
          <a:bodyPr lIns="90000" rIns="90000" tIns="45000" bIns="45000"/>
          <a:p>
            <a:r>
              <a:rPr b="1" lang="en-US" sz="1800" spc="-1" strike="noStrike">
                <a:solidFill>
                  <a:srgbClr val="000000"/>
                </a:solidFill>
                <a:uFill>
                  <a:solidFill>
                    <a:srgbClr val="ffffff"/>
                  </a:solidFill>
                </a:uFill>
                <a:latin typeface="Arial"/>
              </a:rPr>
              <a:t>Edge Sensors: </a:t>
            </a: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A light sensor and an IR light source are hidden under each of Ringo’s feelers and also at the rear of Ringo.  This allows it to sense edges and follow lines.  We’ve had success creating mazes with lines or tape on a desk.</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1" lang="en-US" sz="1800" spc="-1" strike="noStrike">
                <a:solidFill>
                  <a:srgbClr val="000000"/>
                </a:solidFill>
                <a:uFill>
                  <a:solidFill>
                    <a:srgbClr val="ffffff"/>
                  </a:solidFill>
                </a:uFill>
                <a:latin typeface="Arial"/>
              </a:rPr>
              <a:t>Charging: </a:t>
            </a: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Ringo charges its battery automatically whenever plugged into the programming adaptor, or when a USB cable is connected directly to its USB port.  (Note the USB port on Ringo does not provide any data communication, it is simply used as charging input).  A “charging status” LED is provided so you can see when it has completed charging.</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1" lang="en-US" sz="1800" spc="-1" strike="noStrike">
                <a:solidFill>
                  <a:srgbClr val="000000"/>
                </a:solidFill>
                <a:uFill>
                  <a:solidFill>
                    <a:srgbClr val="ffffff"/>
                  </a:solidFill>
                </a:uFill>
                <a:latin typeface="Arial"/>
              </a:rPr>
              <a:t>Pager Motors:</a:t>
            </a: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The tips of the motors contact the running surface, allowing Ringo to skate around your table.  Both motors can be controlled independently.  They can run forward or backward at variable speed.</a:t>
            </a:r>
            <a:endParaRPr b="0" lang="en-US" sz="1800" spc="-1" strike="noStrike">
              <a:solidFill>
                <a:srgbClr val="000000"/>
              </a:solidFill>
              <a:uFill>
                <a:solidFill>
                  <a:srgbClr val="ffffff"/>
                </a:solidFill>
              </a:uFill>
              <a:latin typeface="Arial"/>
            </a:endParaRPr>
          </a:p>
        </p:txBody>
      </p:sp>
    </p:spTree>
  </p:cSld>
  <p:transition spd="slow">
    <p:fade/>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290</TotalTime>
  <Application>LibreOffice/5.1.4.2$Windows_x86 LibreOffice_project/f99d75f39f1c57ebdd7ffc5f42867c12031db97a</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2017-10-16T19:15:15Z</dcterms:created>
  <dc:creator/>
  <dc:description/>
  <dc:language>en-US</dc:language>
  <cp:lastModifiedBy/>
  <dcterms:modified xsi:type="dcterms:W3CDTF">2017-10-26T16:41:51Z</dcterms:modified>
  <cp:revision>12</cp:revision>
  <dc:subject/>
  <dc:title/>
</cp:coreProperties>
</file>