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// howdy/index.js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var http = require('http');	// need a web server library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// usually this is an anonymous function passed to the createServer call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below, but I seperated it out to show the parts better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the req parameter contains information about the sender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the res parameter is used to send a response back to the browser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function sendHowdy(req, res)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res.writeHead(200, {'Content-Type': 'text/plain'});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res.end('Howdy do, Uniforum\n');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 // sendHowdy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// start listening for web traffic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provide a callback function to be run when a browser connects to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the web server we are creating.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// the listen function tells the webserver what port and IP address to listen 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http.createServer(sendHowdy).listen(8124, "127.0.0.1");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// write to standard out to tell us it is ready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console.log('Server running at http://127.0.0.1:8124/');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kentarchie@gmail.com" TargetMode="External"/><Relationship Id="rId4" Type="http://schemas.openxmlformats.org/officeDocument/2006/relationships/hyperlink" Target="https://github.com/kentarchie/nodeJS-UniforumTal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Node.js" TargetMode="External"/><Relationship Id="rId4" Type="http://schemas.openxmlformats.org/officeDocument/2006/relationships/hyperlink" Target="https://docs.npmjs.com/getting-started/using-a-package.js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npmjs.com/getting-started/installing-node" TargetMode="External"/><Relationship Id="rId4" Type="http://schemas.openxmlformats.org/officeDocument/2006/relationships/hyperlink" Target="http://blog.teamtreehouse.com/install-node-js-npm-window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log.teamtreehouse.com/install-node-js-npm-mac" TargetMode="External"/><Relationship Id="rId4" Type="http://schemas.openxmlformats.org/officeDocument/2006/relationships/hyperlink" Target="http://sourabhbajaj.com/mac-setup/Node.js/README.html" TargetMode="External"/><Relationship Id="rId5" Type="http://schemas.openxmlformats.org/officeDocument/2006/relationships/hyperlink" Target="http://shapeshed.com/setting-up-nodejs-and-npm-on-mac-osx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Node JS?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brief Summary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Search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write applications in Node that work solely on the local machine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example opens a file, reads it line by line and searches each line for a specified string. It then prints lines that match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uses 3 libraries to access files, parse file paths and process command line parameters.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lots of better ways to do this, with and without Node, it’s just an example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716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Search code, part 1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724275"/>
            <a:ext cx="8770800" cy="422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fs = require('fs');  // we need the file system library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path = require('path');  // library to process file paths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commandLineArgs = require('command-line-args'); // command line processing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define allowed command line args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cli = commandLineArgs([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{ name: 'fileName', alias: 'f', type: String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,{ name: 'searchString', alias:'s',type: String}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nothing to do if we don't have a file to search and something to search for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node searchFile filename searchString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commandName = path.basename(process.argv[1]);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if(process.argv.length &lt; 4)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console.log('missing args: node '+commandName+' datafile searchString');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process.exit();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options = cli.parse(); // parse command 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077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Search code, part 2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6375" y="815125"/>
            <a:ext cx="8998200" cy="4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fileName = options.fileName;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searchString = options.searchString;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console.log(commandName + ': fileName=' + fileName + 'searchString='+searchString);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fs.readFile(fileName, 'utf8', function (err,data)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if (err)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return console.log(argv[1] + ':' + err);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var dataLines = data.split('\n');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for(var i = 0; i&lt; dataLines.length; ++i)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dataLines[i] = dataLines[i].trim(); // remove leading/trailing whitespace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if(dataLines[i].indexOf(searchString) != -1)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	console.log(dataLines[i]);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console.log("fs.readFile anonymous function completed");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console.log("fs.readFile completed");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71925" y="1197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Version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 is the C version of the main loop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if ( (file = fopen(fileName, "r")) == NULL 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fprintf(stderr, "-f %s failed\n", fileName);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return 1;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 ( fgets ( line, sizeof line, file ) != NULL 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	if(strstr(line, searchString) != NULL)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printf("%s\n", line);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 // while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5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and Node Comparison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700200"/>
            <a:ext cx="8520600" cy="435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 version reads and process the lines one by one, reading a line from the file and checking it.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Node version gets the entire file contents, splits it into lines and checks them one by 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the C version, the main code pauses while the data is read. In the Node version,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fs.readFile() </a:t>
            </a:r>
            <a:r>
              <a:rPr lang="en"/>
              <a:t>call completes without waiting for the datafile to be read. When the data is available, the function passed to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fs.readFile </a:t>
            </a:r>
            <a:r>
              <a:rPr lang="en"/>
              <a:t>is called.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searchFile: fileName=testdata.csv searchString=stone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fs.readFile completed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Yellowstone1999,,yes,yes,,,yes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Yellowstone2005,yes,yes,yes,,,yes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fs.readFile anonymous function completed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Web App Structure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12" y="1241587"/>
            <a:ext cx="61245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NodeJS Web App Structure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050" y="1253637"/>
            <a:ext cx="61531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WebServer and Node Comparison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WebServer and the backend code are in different processes (mod_perl, etc are exceptions). Each call to the backend spawns another process.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They are generally not written in the same language.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Node, there is a single process doing all the work. Each backend call is handled without making a new process.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webserver code and the backend code are in the same language and the same process.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Howdy Web App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http = require('http');	// need a web server library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sendHowdy(req, res)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res.writeHead(200, {'Content-Type': 'text/plain'});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res.end('Howdy do, Uniforum\n');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// sendHowdy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http.createServer(sendHowdy).listen(8124, "127.0.0.1");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console.log('Server running at http://127.0.0.1:8124/');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it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 node index.js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Server running at http://127.0.0.1:8124/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Kent Archie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kentarchie@gmail.com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and slides on GitHub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https://github.com/kentarchie/nodeJS-UniforumTalk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References at the end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7" y="1566862"/>
            <a:ext cx="34766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198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Page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724275"/>
            <a:ext cx="8520600" cy="41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http = require('http');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http.createServer(function (req, res)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res.writeHead(200, {'Content-Type': 'text/html'});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res.write('&lt;html&gt;');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res.write('&lt;body&gt;');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res.write('&lt;h1&gt;Page written by node&lt;/h1&gt;');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res.write('&lt;h4&gt;request headers&lt;/h4&gt;');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res.write('&lt;pre&gt;');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res.write(JSON.stringify(req.headers,null,'\n'));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res.write('&lt;/pre&gt;');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	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res.write('&lt;hr /&gt;');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res.write('&lt;/body&gt;');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res.write('&lt;/html&gt;');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res.end();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}).listen(8124, "127.0.0.1");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console.log('makePage server running at http://127.0.0.1:8124/');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7" y="38100"/>
            <a:ext cx="698182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559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Page From File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86332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http = require('http');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fs = require('fs');  // file system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http.createServer(function (req, res)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res.writeHead(200, {'Content-Type': 'text/html'});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	fs.readFile('index.html', 'utf8',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function (err,data)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if (err)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	return console.log(err);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res.write(data);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	res.end();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}).listen(8124, "127.0.0.1");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console.log('makePage server running at http://127.0.0.1:8124/');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328612"/>
            <a:ext cx="58293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204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Routing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239425" y="820650"/>
            <a:ext cx="8520600" cy="41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http = require('http'),   // library to act as web server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url = require('url'); // library to manipulate incoming url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http.createServer(function (req, res)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setTimeout(function 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res.writeHead(200, {'Content-Type': 'text/plain'});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var url_parts = url.parse(req.url);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console.log(url_parts.pathname);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041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Routing  2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39425" y="820650"/>
            <a:ext cx="8520600" cy="41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switch(url_parts.pathname){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	case '/':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res.write("display root");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	case '/one':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res.write("route one");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	case '/two':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res.write("route two");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break;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	default: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	res.write("oh dear, 404");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res.end();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}, 2000);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}).listen(8000);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7" y="1314450"/>
            <a:ext cx="41243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3276425" y="45772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962" y="1481137"/>
            <a:ext cx="36480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Routing log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 node index.js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/favicon.ico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/favicon.ico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/two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JS history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Started in 2009 as a command line interpreter for Google V8 JavaScript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Microsoft adds support in 2011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Npm package manager added in 2011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NodeJS Foundation begun in 2015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Many IDEs developed for Node and Node support added to Visual Studio and others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by PayPal, Netflix, Uber, New York Times and many others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typical application has 3 parts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Node based webserver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Node controlled backend 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Front end web page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Include libraries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Npm manages a large set of Node libraries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Similar to CPAN in Perl, pip in python and gem in Ruby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bit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apt-get</a:t>
            </a:r>
            <a:r>
              <a:rPr lang="en"/>
              <a:t> in Ubuntu as well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Running it in a project updated the package.json file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 --save express</a:t>
            </a:r>
            <a:r>
              <a:rPr lang="en"/>
              <a:t> will download and install the Express library but also update the package.json file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--update</a:t>
            </a:r>
            <a:r>
              <a:rPr lang="en"/>
              <a:t> will update all dependencies in package.json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 Layout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737" y="1391462"/>
            <a:ext cx="26193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251450" y="836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package.json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674550"/>
            <a:ext cx="8520600" cy="38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"name": "web-app-example",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"version": "1.0.0",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"description": "Uniforum NodeJS Web App Example",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"main": "WebAppExample",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"repository": "https://github.com/kentarchie/nodeJS-UniforumTalk.git",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"scripts":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"test": "echo \"Error: no test specified\" &amp;&amp; exit 1"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"author": "Kent Archie",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"license": "ISC",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"dependencies":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"body-parser": "^1.15.1",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"express": "^4.13.4",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"express-handlebars": "^3.0.0",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"moment": "^2.13.0"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Code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the structure and use of a small web app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using node WebAppExample.js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web page views and layouts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Demonstrate template code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Show difference between node code and web age code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288425"/>
            <a:ext cx="8520600" cy="5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879425"/>
            <a:ext cx="8520600" cy="410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Ok overview and history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https://en.wikipedia.org/wiki/Node.js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Web Development with Node and Express </a:t>
            </a:r>
            <a:r>
              <a:rPr lang="en" sz="1400">
                <a:solidFill>
                  <a:srgbClr val="000000"/>
                </a:solidFill>
              </a:rPr>
              <a:t> Todd Brown O’Reilly Press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Node JS Chicago Meetup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Npm notes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https://docs.npmjs.com/getting-started/using-a-package.json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Incomplete but interesting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https://blog.risingstack.com/node-hero-tutorial-getting-started-with-node-js/</a:t>
            </a:r>
          </a:p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Basics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6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executes Javascript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can be a web server by running code that implements a web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can be used for local applications as well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Written in C++, Node can be linked to existing libraries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You can now run COBOL and Fortran code in Node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Applications don’t block, even the 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Supports a Read-Eval-Print loop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Windows Installation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installers from nodejs.org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them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Notes here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https://docs.npmjs.com/getting-started/installing-node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http://blog.teamtreehouse.com/install-node-js-npm-windows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OS X Installation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56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installers from nodejs.org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 them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haven’t tried any of this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Notes here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http://blog.teamtreehouse.com/install-node-js-npm-mac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http://sourabhbajaj.com/mac-setup/Node.js/README.html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http://shapeshed.com/setting-up-nodejs-and-npm-on-mac-osx/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Installation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Simplest process is to use the software install on your distribution. For example: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apt-get install nodejs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these can be out of date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notes here on updating the installation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http://www.hostingadvice.com/how-to/install-nodejs-ubuntu-14-04/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without a browser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Node runs any Javascript, just like your browser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 DOM, no graphics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Access to local file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Packages to access databases and other external libraries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 Example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$ node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 var a=6;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 function bob(foo)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... console.log("bob: result="+foo+3)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...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 bob(3);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bob: result=33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