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8A54-E2D8-4FC2-B5C8-50C23C5349C6}" type="datetimeFigureOut">
              <a:rPr lang="nb-NO" smtClean="0"/>
              <a:pPr/>
              <a:t>02.05.2012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2006-90FD-496D-91C9-450FFD9BD715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03783"/>
          </a:xfrm>
        </p:spPr>
        <p:txBody>
          <a:bodyPr>
            <a:normAutofit fontScale="90000"/>
          </a:bodyPr>
          <a:lstStyle/>
          <a:p>
            <a:r>
              <a:rPr lang="nb-NO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Programmeringsprosjekt</a:t>
            </a:r>
            <a:r>
              <a:rPr lang="nb-N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nb-N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nb-NO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PO100D-A 12v</a:t>
            </a:r>
            <a:endParaRPr lang="nb-NO" sz="3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400800" cy="864096"/>
          </a:xfrm>
        </p:spPr>
        <p:txBody>
          <a:bodyPr>
            <a:normAutofit/>
          </a:bodyPr>
          <a:lstStyle/>
          <a:p>
            <a:r>
              <a:rPr lang="nb-NO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Sjakk i java</a:t>
            </a:r>
            <a:endParaRPr lang="nb-NO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5013176"/>
            <a:ext cx="2220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>
                <a:solidFill>
                  <a:schemeClr val="bg1">
                    <a:lumMod val="50000"/>
                  </a:schemeClr>
                </a:solidFill>
              </a:rPr>
              <a:t>Gruppe 1</a:t>
            </a:r>
          </a:p>
          <a:p>
            <a:pPr algn="ctr"/>
            <a:r>
              <a:rPr lang="nb-NO" dirty="0" smtClean="0">
                <a:solidFill>
                  <a:schemeClr val="bg1">
                    <a:lumMod val="50000"/>
                  </a:schemeClr>
                </a:solidFill>
              </a:rPr>
              <a:t>Jørgen Dalheim Olsen</a:t>
            </a:r>
          </a:p>
          <a:p>
            <a:pPr algn="ctr"/>
            <a:r>
              <a:rPr lang="nb-NO" dirty="0" smtClean="0">
                <a:solidFill>
                  <a:schemeClr val="bg1">
                    <a:lumMod val="50000"/>
                  </a:schemeClr>
                </a:solidFill>
              </a:rPr>
              <a:t>Jonas Bo Grimsgaard</a:t>
            </a:r>
          </a:p>
          <a:p>
            <a:pPr algn="ctr"/>
            <a:r>
              <a:rPr lang="nb-NO" dirty="0" smtClean="0">
                <a:solidFill>
                  <a:schemeClr val="bg1">
                    <a:lumMod val="50000"/>
                  </a:schemeClr>
                </a:solidFill>
              </a:rPr>
              <a:t>Maling Livoll Schei</a:t>
            </a:r>
          </a:p>
          <a:p>
            <a:pPr algn="ctr"/>
            <a:r>
              <a:rPr lang="nb-NO" dirty="0" smtClean="0">
                <a:solidFill>
                  <a:schemeClr val="bg1">
                    <a:lumMod val="50000"/>
                  </a:schemeClr>
                </a:solidFill>
              </a:rPr>
              <a:t>Bjørn Tore Gjerde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kunne gått bedre?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Spesiell gruppesammensettning</a:t>
            </a:r>
          </a:p>
          <a:p>
            <a:pPr lvl="1"/>
            <a:r>
              <a:rPr lang="nb-NO" dirty="0" smtClean="0"/>
              <a:t>Medlemmer fra tre klassetrinn</a:t>
            </a:r>
          </a:p>
          <a:p>
            <a:pPr lvl="1"/>
            <a:r>
              <a:rPr lang="nb-NO" dirty="0" smtClean="0"/>
              <a:t>To var midt i bacheloroppgave</a:t>
            </a:r>
          </a:p>
          <a:p>
            <a:pPr lvl="1"/>
            <a:r>
              <a:rPr lang="nb-NO" dirty="0" smtClean="0"/>
              <a:t>Bortreist gruppemedlem</a:t>
            </a:r>
            <a:endParaRPr lang="nb-NO" dirty="0"/>
          </a:p>
          <a:p>
            <a:r>
              <a:rPr lang="nb-NO" dirty="0" smtClean="0"/>
              <a:t>Noen mål ble ikke oppfylt (tidsnød)</a:t>
            </a:r>
          </a:p>
          <a:p>
            <a:pPr lvl="1"/>
            <a:r>
              <a:rPr lang="nb-NO" dirty="0" smtClean="0"/>
              <a:t>Sjakk matt </a:t>
            </a:r>
          </a:p>
          <a:p>
            <a:pPr lvl="1"/>
            <a:r>
              <a:rPr lang="nb-NO" dirty="0" smtClean="0"/>
              <a:t>Tidtaking </a:t>
            </a:r>
          </a:p>
          <a:p>
            <a:pPr lvl="1"/>
            <a:r>
              <a:rPr lang="nb-NO" dirty="0" smtClean="0"/>
              <a:t>Replay av spill</a:t>
            </a:r>
          </a:p>
          <a:p>
            <a:pPr lvl="1"/>
            <a:r>
              <a:rPr lang="nb-NO" dirty="0" smtClean="0"/>
              <a:t>To språk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Oppnådde resultater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Alle minstrekrav oppfylt</a:t>
            </a:r>
          </a:p>
          <a:p>
            <a:r>
              <a:rPr lang="nb-NO" dirty="0" smtClean="0"/>
              <a:t>Flere ekstra funksjoner</a:t>
            </a:r>
          </a:p>
          <a:p>
            <a:r>
              <a:rPr lang="nb-NO" dirty="0" smtClean="0"/>
              <a:t>God kode</a:t>
            </a:r>
          </a:p>
          <a:p>
            <a:r>
              <a:rPr lang="nb-NO" dirty="0" smtClean="0"/>
              <a:t>MVC</a:t>
            </a:r>
          </a:p>
          <a:p>
            <a:r>
              <a:rPr lang="nb-NO" dirty="0" smtClean="0"/>
              <a:t>Testrapport</a:t>
            </a:r>
          </a:p>
          <a:p>
            <a:r>
              <a:rPr lang="nb-NO" dirty="0" smtClean="0"/>
              <a:t>Håndterte vanskelig gruppesammensettning</a:t>
            </a:r>
          </a:p>
          <a:p>
            <a:endParaRPr lang="nb-NO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nb-NO" dirty="0" smtClean="0"/>
              <a:t>Demo av UltimateChessPro</a:t>
            </a:r>
            <a:endParaRPr lang="nb-NO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Lage spillet Sjakk i Java</a:t>
            </a:r>
          </a:p>
          <a:p>
            <a:pPr lvl="1"/>
            <a:r>
              <a:rPr lang="nb-NO" dirty="0" smtClean="0"/>
              <a:t>Sjakkbrett med startoppstilling</a:t>
            </a:r>
          </a:p>
          <a:p>
            <a:pPr lvl="1"/>
            <a:r>
              <a:rPr lang="nb-NO" dirty="0" smtClean="0"/>
              <a:t>Flytte brikker og slå vekk motstandere</a:t>
            </a:r>
          </a:p>
          <a:p>
            <a:pPr lvl="1"/>
            <a:r>
              <a:rPr lang="nb-NO" dirty="0" smtClean="0"/>
              <a:t>Regler for lovlige flytt</a:t>
            </a:r>
          </a:p>
          <a:p>
            <a:pPr lvl="1"/>
            <a:r>
              <a:rPr lang="nb-NO" dirty="0" smtClean="0"/>
              <a:t>Eventuelle ekstrafunksjoner</a:t>
            </a:r>
          </a:p>
          <a:p>
            <a:pPr>
              <a:buNone/>
            </a:pPr>
            <a:endParaRPr lang="nb-NO" dirty="0" smtClean="0"/>
          </a:p>
          <a:p>
            <a:pPr>
              <a:buNone/>
            </a:pPr>
            <a:endParaRPr lang="nb-NO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Mål om funksjonalitet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Tilfredstille alle minstekrav</a:t>
            </a:r>
          </a:p>
          <a:p>
            <a:r>
              <a:rPr lang="nb-NO" dirty="0" smtClean="0"/>
              <a:t>Implementere følgende ekstrafunksjoner:</a:t>
            </a:r>
          </a:p>
          <a:p>
            <a:pPr lvl="1"/>
            <a:r>
              <a:rPr lang="nb-NO" dirty="0" smtClean="0"/>
              <a:t>Starte nytt spill</a:t>
            </a:r>
          </a:p>
          <a:p>
            <a:pPr lvl="1"/>
            <a:r>
              <a:rPr lang="nb-NO" dirty="0" smtClean="0"/>
              <a:t>Laste/lagre spill</a:t>
            </a:r>
          </a:p>
          <a:p>
            <a:pPr lvl="1"/>
            <a:r>
              <a:rPr lang="nb-NO" dirty="0" smtClean="0"/>
              <a:t>Flere fargetemaer</a:t>
            </a:r>
          </a:p>
          <a:p>
            <a:pPr lvl="1"/>
            <a:r>
              <a:rPr lang="nb-NO" dirty="0" smtClean="0"/>
              <a:t>Angring av alle trekk</a:t>
            </a:r>
          </a:p>
          <a:p>
            <a:pPr lvl="1"/>
            <a:r>
              <a:rPr lang="nb-NO" dirty="0" smtClean="0"/>
              <a:t>Tidtaking</a:t>
            </a:r>
          </a:p>
          <a:p>
            <a:pPr lvl="1"/>
            <a:r>
              <a:rPr lang="nb-NO" dirty="0" smtClean="0"/>
              <a:t>Vise alle mulige trekk for </a:t>
            </a:r>
            <a:r>
              <a:rPr lang="nb-NO" dirty="0" smtClean="0"/>
              <a:t>en brikke</a:t>
            </a:r>
            <a:endParaRPr lang="nb-NO" dirty="0" smtClean="0"/>
          </a:p>
          <a:p>
            <a:pPr lvl="1">
              <a:buNone/>
            </a:pPr>
            <a:endParaRPr lang="nb-NO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Mål om funksjonalitet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 smtClean="0"/>
              <a:t>Vise utslåtte brikker</a:t>
            </a:r>
          </a:p>
          <a:p>
            <a:pPr lvl="1"/>
            <a:r>
              <a:rPr lang="nb-NO" dirty="0" smtClean="0"/>
              <a:t>Sjakk og sjakk matt</a:t>
            </a:r>
          </a:p>
          <a:p>
            <a:pPr lvl="1"/>
            <a:r>
              <a:rPr lang="nb-NO" dirty="0" smtClean="0"/>
              <a:t>Score?</a:t>
            </a:r>
          </a:p>
          <a:p>
            <a:pPr lvl="1"/>
            <a:r>
              <a:rPr lang="nb-NO" dirty="0" smtClean="0"/>
              <a:t>Flere språk?</a:t>
            </a:r>
          </a:p>
          <a:p>
            <a:pPr lvl="1"/>
            <a:r>
              <a:rPr lang="nb-NO" dirty="0" smtClean="0"/>
              <a:t>Replay av spill?</a:t>
            </a:r>
          </a:p>
          <a:p>
            <a:pPr lvl="1"/>
            <a:r>
              <a:rPr lang="nb-NO" dirty="0" smtClean="0"/>
              <a:t>Implementere spesialregler: </a:t>
            </a:r>
          </a:p>
          <a:p>
            <a:pPr lvl="2"/>
            <a:r>
              <a:rPr lang="nb-NO" dirty="0" smtClean="0"/>
              <a:t>Rokade</a:t>
            </a:r>
          </a:p>
          <a:p>
            <a:pPr lvl="2"/>
            <a:r>
              <a:rPr lang="nb-NO" dirty="0" smtClean="0"/>
              <a:t>Bondetransformasjon</a:t>
            </a:r>
          </a:p>
          <a:p>
            <a:pPr>
              <a:buNone/>
            </a:pPr>
            <a:endParaRPr lang="nb-NO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Kravspesifikasjoner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Oversiktlig og brukervennlig</a:t>
            </a:r>
          </a:p>
          <a:p>
            <a:r>
              <a:rPr lang="nb-NO" dirty="0" smtClean="0"/>
              <a:t>Godt organisert og utvidbar kode</a:t>
            </a:r>
          </a:p>
          <a:p>
            <a:r>
              <a:rPr lang="nb-NO" dirty="0" smtClean="0"/>
              <a:t>Model View Control</a:t>
            </a:r>
          </a:p>
          <a:p>
            <a:r>
              <a:rPr lang="nb-NO" dirty="0" smtClean="0"/>
              <a:t>Grundig testing og få bugs</a:t>
            </a:r>
          </a:p>
          <a:p>
            <a:r>
              <a:rPr lang="nb-NO" dirty="0" smtClean="0"/>
              <a:t>God dokumentasjon</a:t>
            </a:r>
          </a:p>
          <a:p>
            <a:endParaRPr lang="nb-NO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ble oppgaven løst?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Planleggingsfase</a:t>
            </a:r>
          </a:p>
          <a:p>
            <a:pPr lvl="1"/>
            <a:r>
              <a:rPr lang="nb-NO" dirty="0" smtClean="0"/>
              <a:t>Utarbeidelse av mål for prosjektet</a:t>
            </a:r>
          </a:p>
          <a:p>
            <a:pPr lvl="1"/>
            <a:r>
              <a:rPr lang="nb-NO" dirty="0" smtClean="0"/>
              <a:t>Klassediagram</a:t>
            </a:r>
          </a:p>
          <a:p>
            <a:pPr lvl="1"/>
            <a:r>
              <a:rPr lang="nb-NO" dirty="0" smtClean="0"/>
              <a:t>Fremdriftsplan (gantt)</a:t>
            </a:r>
          </a:p>
          <a:p>
            <a:pPr lvl="1"/>
            <a:r>
              <a:rPr lang="nb-NO" dirty="0" smtClean="0"/>
              <a:t>Arbeidskontrakt</a:t>
            </a:r>
          </a:p>
          <a:p>
            <a:pPr lvl="1"/>
            <a:r>
              <a:rPr lang="nb-NO" dirty="0" smtClean="0"/>
              <a:t>Skisse av brukergrensesnitt</a:t>
            </a:r>
          </a:p>
          <a:p>
            <a:pPr lvl="1"/>
            <a:r>
              <a:rPr lang="nb-NO" dirty="0" smtClean="0"/>
              <a:t>Fordeling av arbeidsoppgaver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ble oppgaven løst?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Programmering</a:t>
            </a:r>
          </a:p>
          <a:p>
            <a:pPr lvl="1"/>
            <a:r>
              <a:rPr lang="nb-NO" dirty="0" smtClean="0"/>
              <a:t>Logikk</a:t>
            </a:r>
          </a:p>
          <a:p>
            <a:pPr lvl="2"/>
            <a:r>
              <a:rPr lang="nb-NO" dirty="0" smtClean="0"/>
              <a:t>Utskildt fra GUI</a:t>
            </a:r>
          </a:p>
          <a:p>
            <a:pPr lvl="2"/>
            <a:r>
              <a:rPr lang="nb-NO" dirty="0" smtClean="0"/>
              <a:t>Lovlige trekk definerte i matriser</a:t>
            </a:r>
          </a:p>
          <a:p>
            <a:pPr lvl="2"/>
            <a:r>
              <a:rPr lang="nb-NO" dirty="0" smtClean="0"/>
              <a:t>Board.java tar seg av all logikk</a:t>
            </a:r>
          </a:p>
          <a:p>
            <a:pPr lvl="2"/>
            <a:r>
              <a:rPr lang="nb-NO" dirty="0" smtClean="0"/>
              <a:t>InstanceManager.java – lagrer og laster Board.java-objekter</a:t>
            </a:r>
          </a:p>
          <a:p>
            <a:pPr lvl="1"/>
            <a:r>
              <a:rPr lang="nb-NO" dirty="0" smtClean="0"/>
              <a:t>GUI</a:t>
            </a:r>
          </a:p>
          <a:p>
            <a:pPr lvl="2"/>
            <a:r>
              <a:rPr lang="nb-NO" dirty="0" smtClean="0"/>
              <a:t>Så godt som ingen logikk</a:t>
            </a:r>
          </a:p>
          <a:p>
            <a:pPr lvl="2"/>
            <a:r>
              <a:rPr lang="nb-NO" dirty="0" smtClean="0"/>
              <a:t>Knapper representerer brikkene</a:t>
            </a:r>
          </a:p>
          <a:p>
            <a:pPr lvl="2">
              <a:buNone/>
            </a:pPr>
            <a:endParaRPr lang="nb-NO" dirty="0" smtClean="0"/>
          </a:p>
          <a:p>
            <a:pPr lvl="2"/>
            <a:endParaRPr lang="nb-NO" dirty="0" smtClean="0"/>
          </a:p>
          <a:p>
            <a:pPr lvl="1"/>
            <a:endParaRPr lang="nb-NO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ble oppgaven løst?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nb-NO" dirty="0" smtClean="0"/>
              <a:t>Hovedpanel med brett og sidepanel med døde brikker</a:t>
            </a:r>
          </a:p>
          <a:p>
            <a:pPr lvl="2"/>
            <a:r>
              <a:rPr lang="nb-NO" dirty="0" smtClean="0"/>
              <a:t>IconLoader.java – lasting av bilder fra Jar-fil</a:t>
            </a:r>
          </a:p>
          <a:p>
            <a:pPr lvl="1"/>
            <a:r>
              <a:rPr lang="nb-NO" dirty="0" smtClean="0"/>
              <a:t>Modeller</a:t>
            </a:r>
          </a:p>
          <a:p>
            <a:pPr lvl="2"/>
            <a:r>
              <a:rPr lang="nb-NO" dirty="0" smtClean="0"/>
              <a:t>Alle brikker er representert</a:t>
            </a:r>
          </a:p>
          <a:p>
            <a:pPr lvl="2"/>
            <a:r>
              <a:rPr lang="nb-NO" dirty="0" smtClean="0"/>
              <a:t>Så godt som ingen logikk</a:t>
            </a:r>
          </a:p>
          <a:p>
            <a:pPr lvl="2"/>
            <a:r>
              <a:rPr lang="nb-NO" dirty="0" smtClean="0"/>
              <a:t>Arv fra superklasse Piece.java</a:t>
            </a:r>
          </a:p>
          <a:p>
            <a:r>
              <a:rPr lang="nb-NO" dirty="0" smtClean="0"/>
              <a:t>Prosjekthåndbok</a:t>
            </a:r>
          </a:p>
          <a:p>
            <a:pPr lvl="1"/>
            <a:r>
              <a:rPr lang="nb-NO" dirty="0" smtClean="0"/>
              <a:t>Skrevet i fellesskap til slutt</a:t>
            </a:r>
          </a:p>
          <a:p>
            <a:pPr lvl="1"/>
            <a:r>
              <a:rPr lang="nb-NO" dirty="0" smtClean="0"/>
              <a:t>Fyldige timelister og oversiktlig UML</a:t>
            </a:r>
          </a:p>
          <a:p>
            <a:pPr lvl="2"/>
            <a:endParaRPr lang="nb-NO" dirty="0" smtClean="0"/>
          </a:p>
          <a:p>
            <a:pPr lvl="2"/>
            <a:endParaRPr lang="nb-NO" dirty="0" smtClean="0"/>
          </a:p>
          <a:p>
            <a:pPr lvl="2"/>
            <a:endParaRPr lang="nb-NO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gikk bra?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 fleste mål oppfylt</a:t>
            </a:r>
          </a:p>
          <a:p>
            <a:r>
              <a:rPr lang="nb-NO" dirty="0" smtClean="0"/>
              <a:t>Svært fornøyde med kodens struktur</a:t>
            </a:r>
          </a:p>
          <a:p>
            <a:r>
              <a:rPr lang="nb-NO" dirty="0" smtClean="0"/>
              <a:t>MVC fulgt</a:t>
            </a:r>
          </a:p>
          <a:p>
            <a:r>
              <a:rPr lang="nb-NO" dirty="0" smtClean="0"/>
              <a:t>Samarbeid om kodeskriving, subversion</a:t>
            </a:r>
          </a:p>
          <a:p>
            <a:r>
              <a:rPr lang="nb-NO" dirty="0" smtClean="0"/>
              <a:t>Bra samarbeid etter forholdene</a:t>
            </a:r>
          </a:p>
          <a:p>
            <a:r>
              <a:rPr lang="nb-NO" dirty="0" smtClean="0"/>
              <a:t>Testing</a:t>
            </a:r>
          </a:p>
          <a:p>
            <a:endParaRPr lang="nb-NO" dirty="0" smtClean="0"/>
          </a:p>
          <a:p>
            <a:endParaRPr lang="nb-NO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292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Programmeringsprosjekt  PO100D-A 12v</vt:lpstr>
      <vt:lpstr>Oppgave</vt:lpstr>
      <vt:lpstr>Mål om funksjonalitet</vt:lpstr>
      <vt:lpstr>Mål om funksjonalitet</vt:lpstr>
      <vt:lpstr>Kravspesifikasjoner</vt:lpstr>
      <vt:lpstr>Hvordan ble oppgaven løst?</vt:lpstr>
      <vt:lpstr>Hvordan ble oppgaven løst?</vt:lpstr>
      <vt:lpstr>Hvordan ble oppgaven løst?</vt:lpstr>
      <vt:lpstr>Hva gikk bra?</vt:lpstr>
      <vt:lpstr>Hva kunne gått bedre?</vt:lpstr>
      <vt:lpstr>Oppnådde resultater</vt:lpstr>
      <vt:lpstr>Demo av UltimateChessPro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Programmeringsprosjekt  PO100D-A 12v</dc:title>
  <dc:creator>Gjerde</dc:creator>
  <cp:lastModifiedBy>Gjerde</cp:lastModifiedBy>
  <cp:revision>19</cp:revision>
  <dcterms:created xsi:type="dcterms:W3CDTF">2012-05-01T14:18:27Z</dcterms:created>
  <dcterms:modified xsi:type="dcterms:W3CDTF">2012-05-02T07:11:39Z</dcterms:modified>
</cp:coreProperties>
</file>