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4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7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6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2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1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5AC9-2DB9-4A24-925C-02F13FEBB17D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D263-BC49-4E3F-8BAA-0189C3857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4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1EADDA-16E8-4933-9E71-219D4137C119}"/>
              </a:ext>
            </a:extLst>
          </p:cNvPr>
          <p:cNvSpPr/>
          <p:nvPr/>
        </p:nvSpPr>
        <p:spPr>
          <a:xfrm>
            <a:off x="337623" y="450165"/>
            <a:ext cx="6133514" cy="8496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504B5587-BC3C-43B3-B600-DE4815D54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3" y="1158898"/>
            <a:ext cx="4822661" cy="355671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ABBD26-FAE2-4782-A0B7-4AF16DA40955}"/>
              </a:ext>
            </a:extLst>
          </p:cNvPr>
          <p:cNvSpPr/>
          <p:nvPr/>
        </p:nvSpPr>
        <p:spPr>
          <a:xfrm>
            <a:off x="337623" y="450165"/>
            <a:ext cx="6133514" cy="534573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68EB3AC-980C-4278-BC78-0C9E350B4B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80301" y="548640"/>
            <a:ext cx="351694" cy="3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5E4922-793B-4FF0-9564-9E3AA835C2FA}"/>
              </a:ext>
            </a:extLst>
          </p:cNvPr>
          <p:cNvSpPr txBox="1"/>
          <p:nvPr/>
        </p:nvSpPr>
        <p:spPr>
          <a:xfrm>
            <a:off x="457802" y="801858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メリット</a:t>
            </a:r>
            <a:endParaRPr kumimoji="1" lang="en-US" altLang="ja-JP" dirty="0"/>
          </a:p>
          <a:p>
            <a:r>
              <a:rPr kumimoji="1" lang="ja-JP" altLang="en-US" dirty="0"/>
              <a:t>①重い報告書をメールで送る必要なし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②定例</a:t>
            </a:r>
            <a:r>
              <a:rPr kumimoji="1" lang="en-US" altLang="ja-JP" dirty="0"/>
              <a:t>MTG</a:t>
            </a:r>
            <a:r>
              <a:rPr kumimoji="1" lang="ja-JP" altLang="en-US" dirty="0"/>
              <a:t>でも共通指標をシェアしながら打合せ出来る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38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白幡 健太郎</dc:creator>
  <cp:lastModifiedBy>白幡 健太郎</cp:lastModifiedBy>
  <cp:revision>4</cp:revision>
  <dcterms:created xsi:type="dcterms:W3CDTF">2018-01-18T05:00:38Z</dcterms:created>
  <dcterms:modified xsi:type="dcterms:W3CDTF">2018-01-18T05:36:08Z</dcterms:modified>
</cp:coreProperties>
</file>